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62" r:id="rId2"/>
    <p:sldId id="263" r:id="rId3"/>
    <p:sldId id="264" r:id="rId4"/>
    <p:sldId id="265" r:id="rId5"/>
    <p:sldId id="266" r:id="rId6"/>
    <p:sldId id="267" r:id="rId7"/>
    <p:sldId id="268" r:id="rId8"/>
    <p:sldId id="269" r:id="rId9"/>
    <p:sldId id="270" r:id="rId10"/>
    <p:sldId id="271" r:id="rId11"/>
    <p:sldId id="272" r:id="rId12"/>
    <p:sldId id="273" r:id="rId13"/>
    <p:sldId id="274" r:id="rId14"/>
  </p:sldIdLst>
  <p:sldSz cx="18288000" cy="10287000"/>
  <p:notesSz cx="6858000" cy="9144000"/>
  <p:embeddedFontLst>
    <p:embeddedFont>
      <p:font typeface="Pretendard Bold" panose="020B0600000101010101" charset="-127"/>
      <p:bold r:id="rId15"/>
    </p:embeddedFont>
    <p:embeddedFont>
      <p:font typeface="Pretendard Light" panose="020B0600000101010101" charset="-127"/>
      <p:regular r:id="rId16"/>
    </p:embeddedFont>
    <p:embeddedFont>
      <p:font typeface="Pretendard SemiBold" panose="020B0600000101010101" charset="-127"/>
      <p:bold r:id="rId17"/>
    </p:embeddedFont>
    <p:embeddedFont>
      <p:font typeface="Oswald SemiBold" panose="00000700000000000000" pitchFamily="2" charset="0"/>
      <p:bold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4F3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1C5390-CC00-4246-A6E9-B37EA994F83C}" v="16" dt="2024-11-01T15:54:19.7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8" d="100"/>
          <a:sy n="48" d="100"/>
        </p:scale>
        <p:origin x="60" y="12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font" Target="fonts/font1.fntdata"/><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oobin ahn" userId="aa820224eb0405ca" providerId="LiveId" clId="{561C5390-CC00-4246-A6E9-B37EA994F83C}"/>
    <pc:docChg chg="addSld delSld modSld modMainMaster">
      <pc:chgData name="soobin ahn" userId="aa820224eb0405ca" providerId="LiveId" clId="{561C5390-CC00-4246-A6E9-B37EA994F83C}" dt="2024-11-01T15:54:19.794" v="21"/>
      <pc:docMkLst>
        <pc:docMk/>
      </pc:docMkLst>
      <pc:sldChg chg="del">
        <pc:chgData name="soobin ahn" userId="aa820224eb0405ca" providerId="LiveId" clId="{561C5390-CC00-4246-A6E9-B37EA994F83C}" dt="2024-11-01T15:53:13.258" v="13" actId="47"/>
        <pc:sldMkLst>
          <pc:docMk/>
          <pc:sldMk cId="0" sldId="256"/>
        </pc:sldMkLst>
      </pc:sldChg>
      <pc:sldChg chg="del">
        <pc:chgData name="soobin ahn" userId="aa820224eb0405ca" providerId="LiveId" clId="{561C5390-CC00-4246-A6E9-B37EA994F83C}" dt="2024-11-01T15:53:13.819" v="14" actId="47"/>
        <pc:sldMkLst>
          <pc:docMk/>
          <pc:sldMk cId="0" sldId="257"/>
        </pc:sldMkLst>
      </pc:sldChg>
      <pc:sldChg chg="del">
        <pc:chgData name="soobin ahn" userId="aa820224eb0405ca" providerId="LiveId" clId="{561C5390-CC00-4246-A6E9-B37EA994F83C}" dt="2024-11-01T15:53:14.329" v="15" actId="47"/>
        <pc:sldMkLst>
          <pc:docMk/>
          <pc:sldMk cId="0" sldId="258"/>
        </pc:sldMkLst>
      </pc:sldChg>
      <pc:sldChg chg="del">
        <pc:chgData name="soobin ahn" userId="aa820224eb0405ca" providerId="LiveId" clId="{561C5390-CC00-4246-A6E9-B37EA994F83C}" dt="2024-11-01T15:53:14.781" v="16" actId="47"/>
        <pc:sldMkLst>
          <pc:docMk/>
          <pc:sldMk cId="0" sldId="259"/>
        </pc:sldMkLst>
      </pc:sldChg>
      <pc:sldChg chg="del">
        <pc:chgData name="soobin ahn" userId="aa820224eb0405ca" providerId="LiveId" clId="{561C5390-CC00-4246-A6E9-B37EA994F83C}" dt="2024-11-01T15:53:15.221" v="17" actId="47"/>
        <pc:sldMkLst>
          <pc:docMk/>
          <pc:sldMk cId="0" sldId="260"/>
        </pc:sldMkLst>
      </pc:sldChg>
      <pc:sldChg chg="del">
        <pc:chgData name="soobin ahn" userId="aa820224eb0405ca" providerId="LiveId" clId="{561C5390-CC00-4246-A6E9-B37EA994F83C}" dt="2024-11-01T15:53:15.704" v="18" actId="47"/>
        <pc:sldMkLst>
          <pc:docMk/>
          <pc:sldMk cId="0" sldId="261"/>
        </pc:sldMkLst>
      </pc:sldChg>
      <pc:sldChg chg="add setBg">
        <pc:chgData name="soobin ahn" userId="aa820224eb0405ca" providerId="LiveId" clId="{561C5390-CC00-4246-A6E9-B37EA994F83C}" dt="2024-11-01T15:54:19.794" v="21"/>
        <pc:sldMkLst>
          <pc:docMk/>
          <pc:sldMk cId="0" sldId="262"/>
        </pc:sldMkLst>
      </pc:sldChg>
      <pc:sldChg chg="add setBg">
        <pc:chgData name="soobin ahn" userId="aa820224eb0405ca" providerId="LiveId" clId="{561C5390-CC00-4246-A6E9-B37EA994F83C}" dt="2024-11-01T15:54:19.794" v="21"/>
        <pc:sldMkLst>
          <pc:docMk/>
          <pc:sldMk cId="0" sldId="263"/>
        </pc:sldMkLst>
      </pc:sldChg>
      <pc:sldChg chg="add setBg">
        <pc:chgData name="soobin ahn" userId="aa820224eb0405ca" providerId="LiveId" clId="{561C5390-CC00-4246-A6E9-B37EA994F83C}" dt="2024-11-01T15:51:08.701" v="2"/>
        <pc:sldMkLst>
          <pc:docMk/>
          <pc:sldMk cId="0" sldId="264"/>
        </pc:sldMkLst>
      </pc:sldChg>
      <pc:sldChg chg="add setBg">
        <pc:chgData name="soobin ahn" userId="aa820224eb0405ca" providerId="LiveId" clId="{561C5390-CC00-4246-A6E9-B37EA994F83C}" dt="2024-11-01T15:51:18.873" v="3"/>
        <pc:sldMkLst>
          <pc:docMk/>
          <pc:sldMk cId="1657513785" sldId="265"/>
        </pc:sldMkLst>
      </pc:sldChg>
      <pc:sldChg chg="add setBg">
        <pc:chgData name="soobin ahn" userId="aa820224eb0405ca" providerId="LiveId" clId="{561C5390-CC00-4246-A6E9-B37EA994F83C}" dt="2024-11-01T15:51:25.690" v="4"/>
        <pc:sldMkLst>
          <pc:docMk/>
          <pc:sldMk cId="1593764721" sldId="266"/>
        </pc:sldMkLst>
      </pc:sldChg>
      <pc:sldChg chg="add setBg">
        <pc:chgData name="soobin ahn" userId="aa820224eb0405ca" providerId="LiveId" clId="{561C5390-CC00-4246-A6E9-B37EA994F83C}" dt="2024-11-01T15:51:56.811" v="5"/>
        <pc:sldMkLst>
          <pc:docMk/>
          <pc:sldMk cId="0" sldId="267"/>
        </pc:sldMkLst>
      </pc:sldChg>
      <pc:sldChg chg="add setBg">
        <pc:chgData name="soobin ahn" userId="aa820224eb0405ca" providerId="LiveId" clId="{561C5390-CC00-4246-A6E9-B37EA994F83C}" dt="2024-11-01T15:52:05.670" v="6"/>
        <pc:sldMkLst>
          <pc:docMk/>
          <pc:sldMk cId="1124036891" sldId="268"/>
        </pc:sldMkLst>
      </pc:sldChg>
      <pc:sldChg chg="add setBg">
        <pc:chgData name="soobin ahn" userId="aa820224eb0405ca" providerId="LiveId" clId="{561C5390-CC00-4246-A6E9-B37EA994F83C}" dt="2024-11-01T15:52:14.637" v="7"/>
        <pc:sldMkLst>
          <pc:docMk/>
          <pc:sldMk cId="2747011934" sldId="269"/>
        </pc:sldMkLst>
      </pc:sldChg>
      <pc:sldChg chg="add setBg">
        <pc:chgData name="soobin ahn" userId="aa820224eb0405ca" providerId="LiveId" clId="{561C5390-CC00-4246-A6E9-B37EA994F83C}" dt="2024-11-01T15:52:24.566" v="8"/>
        <pc:sldMkLst>
          <pc:docMk/>
          <pc:sldMk cId="0" sldId="270"/>
        </pc:sldMkLst>
      </pc:sldChg>
      <pc:sldChg chg="add setBg">
        <pc:chgData name="soobin ahn" userId="aa820224eb0405ca" providerId="LiveId" clId="{561C5390-CC00-4246-A6E9-B37EA994F83C}" dt="2024-11-01T15:52:35.681" v="9"/>
        <pc:sldMkLst>
          <pc:docMk/>
          <pc:sldMk cId="2520053251" sldId="271"/>
        </pc:sldMkLst>
      </pc:sldChg>
      <pc:sldChg chg="add setBg">
        <pc:chgData name="soobin ahn" userId="aa820224eb0405ca" providerId="LiveId" clId="{561C5390-CC00-4246-A6E9-B37EA994F83C}" dt="2024-11-01T15:52:43.255" v="10"/>
        <pc:sldMkLst>
          <pc:docMk/>
          <pc:sldMk cId="2480565891" sldId="272"/>
        </pc:sldMkLst>
      </pc:sldChg>
      <pc:sldChg chg="add setBg">
        <pc:chgData name="soobin ahn" userId="aa820224eb0405ca" providerId="LiveId" clId="{561C5390-CC00-4246-A6E9-B37EA994F83C}" dt="2024-11-01T15:52:50.812" v="11"/>
        <pc:sldMkLst>
          <pc:docMk/>
          <pc:sldMk cId="3095757299" sldId="273"/>
        </pc:sldMkLst>
      </pc:sldChg>
      <pc:sldChg chg="add setBg">
        <pc:chgData name="soobin ahn" userId="aa820224eb0405ca" providerId="LiveId" clId="{561C5390-CC00-4246-A6E9-B37EA994F83C}" dt="2024-11-01T15:52:57.684" v="12"/>
        <pc:sldMkLst>
          <pc:docMk/>
          <pc:sldMk cId="0" sldId="274"/>
        </pc:sldMkLst>
      </pc:sldChg>
      <pc:sldMasterChg chg="setBg modSldLayout">
        <pc:chgData name="soobin ahn" userId="aa820224eb0405ca" providerId="LiveId" clId="{561C5390-CC00-4246-A6E9-B37EA994F83C}" dt="2024-11-01T15:54:19.794" v="21"/>
        <pc:sldMasterMkLst>
          <pc:docMk/>
          <pc:sldMasterMk cId="0" sldId="2147483648"/>
        </pc:sldMasterMkLst>
        <pc:sldLayoutChg chg="setBg">
          <pc:chgData name="soobin ahn" userId="aa820224eb0405ca" providerId="LiveId" clId="{561C5390-CC00-4246-A6E9-B37EA994F83C}" dt="2024-11-01T15:54:19.794" v="21"/>
          <pc:sldLayoutMkLst>
            <pc:docMk/>
            <pc:sldMasterMk cId="0" sldId="2147483648"/>
            <pc:sldLayoutMk cId="0" sldId="2147483649"/>
          </pc:sldLayoutMkLst>
        </pc:sldLayoutChg>
        <pc:sldLayoutChg chg="setBg">
          <pc:chgData name="soobin ahn" userId="aa820224eb0405ca" providerId="LiveId" clId="{561C5390-CC00-4246-A6E9-B37EA994F83C}" dt="2024-11-01T15:54:19.794" v="21"/>
          <pc:sldLayoutMkLst>
            <pc:docMk/>
            <pc:sldMasterMk cId="0" sldId="2147483648"/>
            <pc:sldLayoutMk cId="0" sldId="2147483650"/>
          </pc:sldLayoutMkLst>
        </pc:sldLayoutChg>
        <pc:sldLayoutChg chg="setBg">
          <pc:chgData name="soobin ahn" userId="aa820224eb0405ca" providerId="LiveId" clId="{561C5390-CC00-4246-A6E9-B37EA994F83C}" dt="2024-11-01T15:54:19.794" v="21"/>
          <pc:sldLayoutMkLst>
            <pc:docMk/>
            <pc:sldMasterMk cId="0" sldId="2147483648"/>
            <pc:sldLayoutMk cId="0" sldId="2147483651"/>
          </pc:sldLayoutMkLst>
        </pc:sldLayoutChg>
        <pc:sldLayoutChg chg="setBg">
          <pc:chgData name="soobin ahn" userId="aa820224eb0405ca" providerId="LiveId" clId="{561C5390-CC00-4246-A6E9-B37EA994F83C}" dt="2024-11-01T15:54:19.794" v="21"/>
          <pc:sldLayoutMkLst>
            <pc:docMk/>
            <pc:sldMasterMk cId="0" sldId="2147483648"/>
            <pc:sldLayoutMk cId="0" sldId="2147483652"/>
          </pc:sldLayoutMkLst>
        </pc:sldLayoutChg>
        <pc:sldLayoutChg chg="setBg">
          <pc:chgData name="soobin ahn" userId="aa820224eb0405ca" providerId="LiveId" clId="{561C5390-CC00-4246-A6E9-B37EA994F83C}" dt="2024-11-01T15:54:19.794" v="21"/>
          <pc:sldLayoutMkLst>
            <pc:docMk/>
            <pc:sldMasterMk cId="0" sldId="2147483648"/>
            <pc:sldLayoutMk cId="0" sldId="2147483653"/>
          </pc:sldLayoutMkLst>
        </pc:sldLayoutChg>
        <pc:sldLayoutChg chg="setBg">
          <pc:chgData name="soobin ahn" userId="aa820224eb0405ca" providerId="LiveId" clId="{561C5390-CC00-4246-A6E9-B37EA994F83C}" dt="2024-11-01T15:54:19.794" v="21"/>
          <pc:sldLayoutMkLst>
            <pc:docMk/>
            <pc:sldMasterMk cId="0" sldId="2147483648"/>
            <pc:sldLayoutMk cId="0" sldId="2147483654"/>
          </pc:sldLayoutMkLst>
        </pc:sldLayoutChg>
        <pc:sldLayoutChg chg="setBg">
          <pc:chgData name="soobin ahn" userId="aa820224eb0405ca" providerId="LiveId" clId="{561C5390-CC00-4246-A6E9-B37EA994F83C}" dt="2024-11-01T15:54:19.794" v="21"/>
          <pc:sldLayoutMkLst>
            <pc:docMk/>
            <pc:sldMasterMk cId="0" sldId="2147483648"/>
            <pc:sldLayoutMk cId="0" sldId="2147483655"/>
          </pc:sldLayoutMkLst>
        </pc:sldLayoutChg>
        <pc:sldLayoutChg chg="setBg">
          <pc:chgData name="soobin ahn" userId="aa820224eb0405ca" providerId="LiveId" clId="{561C5390-CC00-4246-A6E9-B37EA994F83C}" dt="2024-11-01T15:54:19.794" v="21"/>
          <pc:sldLayoutMkLst>
            <pc:docMk/>
            <pc:sldMasterMk cId="0" sldId="2147483648"/>
            <pc:sldLayoutMk cId="0" sldId="2147483656"/>
          </pc:sldLayoutMkLst>
        </pc:sldLayoutChg>
        <pc:sldLayoutChg chg="setBg">
          <pc:chgData name="soobin ahn" userId="aa820224eb0405ca" providerId="LiveId" clId="{561C5390-CC00-4246-A6E9-B37EA994F83C}" dt="2024-11-01T15:54:19.794" v="21"/>
          <pc:sldLayoutMkLst>
            <pc:docMk/>
            <pc:sldMasterMk cId="0" sldId="2147483648"/>
            <pc:sldLayoutMk cId="0" sldId="2147483657"/>
          </pc:sldLayoutMkLst>
        </pc:sldLayoutChg>
        <pc:sldLayoutChg chg="setBg">
          <pc:chgData name="soobin ahn" userId="aa820224eb0405ca" providerId="LiveId" clId="{561C5390-CC00-4246-A6E9-B37EA994F83C}" dt="2024-11-01T15:54:19.794" v="21"/>
          <pc:sldLayoutMkLst>
            <pc:docMk/>
            <pc:sldMasterMk cId="0" sldId="2147483648"/>
            <pc:sldLayoutMk cId="0" sldId="2147483658"/>
          </pc:sldLayoutMkLst>
        </pc:sldLayoutChg>
        <pc:sldLayoutChg chg="setBg">
          <pc:chgData name="soobin ahn" userId="aa820224eb0405ca" providerId="LiveId" clId="{561C5390-CC00-4246-A6E9-B37EA994F83C}" dt="2024-11-01T15:54:19.794" v="21"/>
          <pc:sldLayoutMkLst>
            <pc:docMk/>
            <pc:sldMasterMk cId="0" sldId="2147483648"/>
            <pc:sldLayoutMk cId="0" sldId="2147483659"/>
          </pc:sldLayoutMkLst>
        </pc:sldLayoutChg>
      </pc:sldMasterChg>
    </pc:docChg>
  </pc:docChgLst>
</pc:chgInfo>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4F3F3"/>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147483647" y="2147483647"/>
            <a:ext cx="2147483647" cy="2147483647"/>
            <a:chOff x="0" y="0"/>
            <a:chExt cx="0" cy="0"/>
          </a:xfrm>
        </p:grpSpPr>
      </p:grpSp>
      <p:pic>
        <p:nvPicPr>
          <p:cNvPr id="3" name="Picture 3"/>
          <p:cNvPicPr>
            <a:picLocks noChangeAspect="1"/>
          </p:cNvPicPr>
          <p:nvPr/>
        </p:nvPicPr>
        <p:blipFill>
          <a:blip r:embed="rId2"/>
          <a:stretch>
            <a:fillRect/>
          </a:stretch>
        </p:blipFill>
        <p:spPr>
          <a:xfrm>
            <a:off x="9829800" y="2705100"/>
            <a:ext cx="8661400" cy="8877300"/>
          </a:xfrm>
          <a:prstGeom prst="rect">
            <a:avLst/>
          </a:prstGeom>
          <a:effectLst>
            <a:outerShdw blurRad="466322" dist="133161" dir="1800000">
              <a:srgbClr val="000000">
                <a:alpha val="10000"/>
              </a:srgbClr>
            </a:outerShdw>
          </a:effectLst>
        </p:spPr>
      </p:pic>
      <p:pic>
        <p:nvPicPr>
          <p:cNvPr id="4" name="Picture 4"/>
          <p:cNvPicPr>
            <a:picLocks noChangeAspect="1"/>
          </p:cNvPicPr>
          <p:nvPr/>
        </p:nvPicPr>
        <p:blipFill>
          <a:blip r:embed="rId2"/>
          <a:stretch>
            <a:fillRect/>
          </a:stretch>
        </p:blipFill>
        <p:spPr>
          <a:xfrm>
            <a:off x="9842500" y="2717800"/>
            <a:ext cx="8661400" cy="8877300"/>
          </a:xfrm>
          <a:prstGeom prst="rect">
            <a:avLst/>
          </a:prstGeom>
          <a:effectLst>
            <a:outerShdw blurRad="466322" dist="199741" dir="12600000">
              <a:srgbClr val="FFFFFF">
                <a:alpha val="50000"/>
              </a:srgbClr>
            </a:outerShdw>
          </a:effectLst>
        </p:spPr>
      </p:pic>
      <p:grpSp>
        <p:nvGrpSpPr>
          <p:cNvPr id="5" name="Group 5"/>
          <p:cNvGrpSpPr/>
          <p:nvPr/>
        </p:nvGrpSpPr>
        <p:grpSpPr>
          <a:xfrm>
            <a:off x="2147483647" y="2147483647"/>
            <a:ext cx="2147483647" cy="2147483647"/>
            <a:chOff x="0" y="0"/>
            <a:chExt cx="0" cy="0"/>
          </a:xfrm>
        </p:grpSpPr>
      </p:grpSp>
      <p:pic>
        <p:nvPicPr>
          <p:cNvPr id="6" name="Picture 6"/>
          <p:cNvPicPr>
            <a:picLocks noChangeAspect="1"/>
          </p:cNvPicPr>
          <p:nvPr/>
        </p:nvPicPr>
        <p:blipFill>
          <a:blip r:embed="rId3"/>
          <a:stretch>
            <a:fillRect/>
          </a:stretch>
        </p:blipFill>
        <p:spPr>
          <a:xfrm>
            <a:off x="9067800" y="1206500"/>
            <a:ext cx="2108200" cy="2159000"/>
          </a:xfrm>
          <a:prstGeom prst="rect">
            <a:avLst/>
          </a:prstGeom>
          <a:effectLst>
            <a:outerShdw blurRad="27558" dist="32371" dir="1800000">
              <a:srgbClr val="000000">
                <a:alpha val="10000"/>
              </a:srgbClr>
            </a:outerShdw>
          </a:effectLst>
        </p:spPr>
      </p:pic>
      <p:pic>
        <p:nvPicPr>
          <p:cNvPr id="7" name="Picture 7"/>
          <p:cNvPicPr>
            <a:picLocks noChangeAspect="1"/>
          </p:cNvPicPr>
          <p:nvPr/>
        </p:nvPicPr>
        <p:blipFill>
          <a:blip r:embed="rId3"/>
          <a:stretch>
            <a:fillRect/>
          </a:stretch>
        </p:blipFill>
        <p:spPr>
          <a:xfrm>
            <a:off x="9067800" y="1206500"/>
            <a:ext cx="2108200" cy="2159000"/>
          </a:xfrm>
          <a:prstGeom prst="rect">
            <a:avLst/>
          </a:prstGeom>
          <a:effectLst>
            <a:outerShdw blurRad="27558" dist="48557" dir="12600000">
              <a:srgbClr val="FFFFFF">
                <a:alpha val="60000"/>
              </a:srgbClr>
            </a:outerShdw>
          </a:effectLst>
        </p:spPr>
      </p:pic>
      <p:sp>
        <p:nvSpPr>
          <p:cNvPr id="8" name="TextBox 8"/>
          <p:cNvSpPr txBox="1"/>
          <p:nvPr/>
        </p:nvSpPr>
        <p:spPr>
          <a:xfrm>
            <a:off x="533400" y="8690356"/>
            <a:ext cx="11633200" cy="419100"/>
          </a:xfrm>
          <a:prstGeom prst="rect">
            <a:avLst/>
          </a:prstGeom>
        </p:spPr>
        <p:txBody>
          <a:bodyPr lIns="0" tIns="0" rIns="0" bIns="0" rtlCol="0" anchor="ctr"/>
          <a:lstStyle/>
          <a:p>
            <a:pPr lvl="0" algn="l">
              <a:lnSpc>
                <a:spcPct val="99600"/>
              </a:lnSpc>
            </a:pPr>
            <a:r>
              <a:rPr lang="en-US" sz="2400" b="0" i="0" u="none" strike="noStrike" dirty="0">
                <a:solidFill>
                  <a:srgbClr val="000000"/>
                </a:solidFill>
                <a:latin typeface="Pretendard Light"/>
              </a:rPr>
              <a:t>TEAM R </a:t>
            </a:r>
          </a:p>
          <a:p>
            <a:pPr lvl="0" algn="l">
              <a:lnSpc>
                <a:spcPct val="99600"/>
              </a:lnSpc>
            </a:pPr>
            <a:r>
              <a:rPr lang="en-US" sz="2400" b="0" i="0" u="none" strike="noStrike" dirty="0">
                <a:solidFill>
                  <a:srgbClr val="000000"/>
                </a:solidFill>
                <a:latin typeface="Pretendard Light"/>
              </a:rPr>
              <a:t>202235045 </a:t>
            </a:r>
            <a:r>
              <a:rPr lang="ko-KR" sz="2400" b="0" i="0" u="none" strike="noStrike" dirty="0" err="1">
                <a:solidFill>
                  <a:srgbClr val="000000"/>
                </a:solidFill>
                <a:ea typeface="Pretendard Light"/>
              </a:rPr>
              <a:t>박선인</a:t>
            </a:r>
            <a:endParaRPr lang="en-US" altLang="ko-KR" sz="2400" dirty="0">
              <a:solidFill>
                <a:srgbClr val="000000"/>
              </a:solidFill>
              <a:latin typeface="Pretendard Light"/>
              <a:ea typeface="Pretendard Light"/>
            </a:endParaRPr>
          </a:p>
          <a:p>
            <a:pPr lvl="0" algn="l">
              <a:lnSpc>
                <a:spcPct val="99600"/>
              </a:lnSpc>
            </a:pPr>
            <a:r>
              <a:rPr lang="en-US" sz="2400" b="0" i="0" u="none" strike="noStrike" dirty="0">
                <a:solidFill>
                  <a:srgbClr val="000000"/>
                </a:solidFill>
                <a:latin typeface="Pretendard Light"/>
              </a:rPr>
              <a:t>202135814 </a:t>
            </a:r>
            <a:r>
              <a:rPr lang="ko-KR" sz="2400" b="0" i="0" u="none" strike="noStrike" dirty="0" err="1">
                <a:solidFill>
                  <a:srgbClr val="000000"/>
                </a:solidFill>
                <a:ea typeface="Pretendard Light"/>
              </a:rPr>
              <a:t>이정균</a:t>
            </a:r>
            <a:endParaRPr lang="en-US" altLang="ko-KR" sz="2400" dirty="0">
              <a:solidFill>
                <a:srgbClr val="000000"/>
              </a:solidFill>
              <a:latin typeface="Pretendard Light"/>
              <a:ea typeface="Pretendard Light"/>
            </a:endParaRPr>
          </a:p>
          <a:p>
            <a:pPr lvl="0" algn="l">
              <a:lnSpc>
                <a:spcPct val="99600"/>
              </a:lnSpc>
            </a:pPr>
            <a:r>
              <a:rPr lang="en-US" sz="2400" b="0" i="0" u="none" strike="noStrike" dirty="0">
                <a:solidFill>
                  <a:srgbClr val="000000"/>
                </a:solidFill>
                <a:latin typeface="Pretendard Light"/>
              </a:rPr>
              <a:t>202235070 </a:t>
            </a:r>
            <a:r>
              <a:rPr lang="ko-KR" sz="2400" b="0" i="0" u="none" strike="noStrike" dirty="0">
                <a:solidFill>
                  <a:srgbClr val="000000"/>
                </a:solidFill>
                <a:ea typeface="Pretendard Light"/>
              </a:rPr>
              <a:t>안수빈</a:t>
            </a:r>
            <a:endParaRPr lang="en-US" altLang="ko-KR" sz="2400" dirty="0">
              <a:solidFill>
                <a:srgbClr val="000000"/>
              </a:solidFill>
              <a:latin typeface="Pretendard Light"/>
              <a:ea typeface="Pretendard Light"/>
            </a:endParaRPr>
          </a:p>
          <a:p>
            <a:pPr lvl="0" algn="l">
              <a:lnSpc>
                <a:spcPct val="99600"/>
              </a:lnSpc>
            </a:pPr>
            <a:r>
              <a:rPr lang="en-US" sz="2400" b="0" i="0" u="none" strike="noStrike" dirty="0">
                <a:solidFill>
                  <a:srgbClr val="000000"/>
                </a:solidFill>
                <a:latin typeface="Pretendard Light"/>
              </a:rPr>
              <a:t>20233445 </a:t>
            </a:r>
            <a:r>
              <a:rPr lang="ko-KR" sz="2400" b="0" i="0" u="none" strike="noStrike" dirty="0" err="1">
                <a:solidFill>
                  <a:srgbClr val="000000"/>
                </a:solidFill>
                <a:ea typeface="Pretendard Light"/>
              </a:rPr>
              <a:t>김지해</a:t>
            </a:r>
            <a:endParaRPr lang="ko-KR" sz="2400" b="0" i="0" u="none" strike="noStrike" dirty="0">
              <a:solidFill>
                <a:srgbClr val="000000"/>
              </a:solidFill>
              <a:ea typeface="Pretendard Light"/>
            </a:endParaRPr>
          </a:p>
        </p:txBody>
      </p:sp>
      <p:sp>
        <p:nvSpPr>
          <p:cNvPr id="9" name="TextBox 9"/>
          <p:cNvSpPr txBox="1"/>
          <p:nvPr/>
        </p:nvSpPr>
        <p:spPr>
          <a:xfrm>
            <a:off x="165100" y="2336800"/>
            <a:ext cx="10477500" cy="3111500"/>
          </a:xfrm>
          <a:prstGeom prst="rect">
            <a:avLst/>
          </a:prstGeom>
        </p:spPr>
        <p:txBody>
          <a:bodyPr lIns="0" tIns="0" rIns="0" bIns="0" rtlCol="0" anchor="ctr"/>
          <a:lstStyle/>
          <a:p>
            <a:pPr lvl="0" algn="ctr">
              <a:lnSpc>
                <a:spcPct val="83000"/>
              </a:lnSpc>
            </a:pPr>
            <a:r>
              <a:rPr lang="en-US" sz="7200" b="0" i="0" u="none" strike="noStrike" spc="100" dirty="0">
                <a:solidFill>
                  <a:srgbClr val="000000"/>
                </a:solidFill>
                <a:latin typeface="Pretendard Bold"/>
              </a:rPr>
              <a:t>DYNAMIC PROGRAMMING </a:t>
            </a:r>
          </a:p>
          <a:p>
            <a:pPr lvl="0" algn="ctr">
              <a:lnSpc>
                <a:spcPct val="83000"/>
              </a:lnSpc>
            </a:pPr>
            <a:r>
              <a:rPr lang="en-US" sz="7200" b="0" i="0" u="none" strike="noStrike" spc="100" dirty="0">
                <a:solidFill>
                  <a:srgbClr val="000000"/>
                </a:solidFill>
                <a:latin typeface="Pretendard Bold"/>
              </a:rPr>
              <a:t>&amp; </a:t>
            </a:r>
          </a:p>
          <a:p>
            <a:pPr lvl="0" algn="ctr">
              <a:lnSpc>
                <a:spcPct val="83000"/>
              </a:lnSpc>
            </a:pPr>
            <a:r>
              <a:rPr lang="en-US" sz="7200" b="0" i="0" u="none" strike="noStrike" spc="100" dirty="0">
                <a:solidFill>
                  <a:srgbClr val="000000"/>
                </a:solidFill>
                <a:latin typeface="Pretendard Bold"/>
              </a:rPr>
              <a:t>GREEDY ALGORITHM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82E063-6201-7BCE-35CD-C8BD041B8EEB}"/>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97F8DA4F-B87D-4457-F472-DBACDB10722F}"/>
              </a:ext>
            </a:extLst>
          </p:cNvPr>
          <p:cNvGrpSpPr/>
          <p:nvPr/>
        </p:nvGrpSpPr>
        <p:grpSpPr>
          <a:xfrm>
            <a:off x="2147483647" y="2147483647"/>
            <a:ext cx="2147483647" cy="2147483647"/>
            <a:chOff x="0" y="0"/>
            <a:chExt cx="0" cy="0"/>
          </a:xfrm>
        </p:grpSpPr>
      </p:grpSp>
      <p:grpSp>
        <p:nvGrpSpPr>
          <p:cNvPr id="5" name="Group 5">
            <a:extLst>
              <a:ext uri="{FF2B5EF4-FFF2-40B4-BE49-F238E27FC236}">
                <a16:creationId xmlns:a16="http://schemas.microsoft.com/office/drawing/2014/main" id="{46BFF6A7-91E5-5746-DD3F-4D55033A5B86}"/>
              </a:ext>
            </a:extLst>
          </p:cNvPr>
          <p:cNvGrpSpPr/>
          <p:nvPr/>
        </p:nvGrpSpPr>
        <p:grpSpPr>
          <a:xfrm>
            <a:off x="2147483647" y="2147483647"/>
            <a:ext cx="2147483647" cy="2147483647"/>
            <a:chOff x="0" y="0"/>
            <a:chExt cx="0" cy="0"/>
          </a:xfrm>
        </p:grpSpPr>
      </p:grpSp>
      <p:sp>
        <p:nvSpPr>
          <p:cNvPr id="9" name="TextBox 9">
            <a:extLst>
              <a:ext uri="{FF2B5EF4-FFF2-40B4-BE49-F238E27FC236}">
                <a16:creationId xmlns:a16="http://schemas.microsoft.com/office/drawing/2014/main" id="{800B75F1-CC49-AF97-0EFD-8BCC9F11C138}"/>
              </a:ext>
            </a:extLst>
          </p:cNvPr>
          <p:cNvSpPr txBox="1"/>
          <p:nvPr/>
        </p:nvSpPr>
        <p:spPr>
          <a:xfrm>
            <a:off x="3416300" y="4470400"/>
            <a:ext cx="12128500" cy="3416300"/>
          </a:xfrm>
          <a:prstGeom prst="rect">
            <a:avLst/>
          </a:prstGeom>
        </p:spPr>
        <p:txBody>
          <a:bodyPr lIns="0" tIns="0" rIns="0" bIns="0" rtlCol="0" anchor="ctr"/>
          <a:lstStyle/>
          <a:p>
            <a:pPr marL="514350" lvl="0" indent="-514350" algn="l">
              <a:lnSpc>
                <a:spcPct val="116199"/>
              </a:lnSpc>
              <a:buAutoNum type="arabicPeriod"/>
            </a:pPr>
            <a:endParaRPr lang="en-US" sz="3000" b="0" i="0" u="none" strike="noStrike" dirty="0">
              <a:solidFill>
                <a:srgbClr val="000000"/>
              </a:solidFill>
              <a:latin typeface="Pretendard Light"/>
            </a:endParaRPr>
          </a:p>
        </p:txBody>
      </p:sp>
      <p:sp>
        <p:nvSpPr>
          <p:cNvPr id="10" name="TextBox 10">
            <a:extLst>
              <a:ext uri="{FF2B5EF4-FFF2-40B4-BE49-F238E27FC236}">
                <a16:creationId xmlns:a16="http://schemas.microsoft.com/office/drawing/2014/main" id="{3D3C8DAC-15E9-1358-2CC0-A64A9CC5CE17}"/>
              </a:ext>
            </a:extLst>
          </p:cNvPr>
          <p:cNvSpPr txBox="1"/>
          <p:nvPr/>
        </p:nvSpPr>
        <p:spPr>
          <a:xfrm>
            <a:off x="3263900" y="1054100"/>
            <a:ext cx="12458700" cy="1066800"/>
          </a:xfrm>
          <a:prstGeom prst="rect">
            <a:avLst/>
          </a:prstGeom>
        </p:spPr>
        <p:txBody>
          <a:bodyPr lIns="0" tIns="0" rIns="0" bIns="0" rtlCol="0" anchor="ctr"/>
          <a:lstStyle/>
          <a:p>
            <a:pPr lvl="0" algn="ctr">
              <a:lnSpc>
                <a:spcPct val="83000"/>
              </a:lnSpc>
            </a:pPr>
            <a:r>
              <a:rPr lang="en-US" sz="6000" b="0" i="0" u="none" strike="noStrike" spc="-100" dirty="0">
                <a:solidFill>
                  <a:srgbClr val="11359A"/>
                </a:solidFill>
                <a:latin typeface="Pretendard Bold"/>
              </a:rPr>
              <a:t>SOLUTION CODES FOR TWO DIFFERENT ALGORITHMS </a:t>
            </a:r>
          </a:p>
        </p:txBody>
      </p:sp>
      <p:sp>
        <p:nvSpPr>
          <p:cNvPr id="4" name="사각형: 둥근 모서리 3">
            <a:extLst>
              <a:ext uri="{FF2B5EF4-FFF2-40B4-BE49-F238E27FC236}">
                <a16:creationId xmlns:a16="http://schemas.microsoft.com/office/drawing/2014/main" id="{AF21FB49-9540-F63F-B52A-1A1A6ED2F0AE}"/>
              </a:ext>
            </a:extLst>
          </p:cNvPr>
          <p:cNvSpPr/>
          <p:nvPr/>
        </p:nvSpPr>
        <p:spPr>
          <a:xfrm>
            <a:off x="1371600" y="2705100"/>
            <a:ext cx="6553200" cy="6351823"/>
          </a:xfrm>
          <a:prstGeom prst="roundRect">
            <a:avLst/>
          </a:prstGeom>
          <a:solidFill>
            <a:srgbClr val="F4F3F3"/>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1.</a:t>
            </a:r>
          </a:p>
          <a:p>
            <a:pPr algn="ctr"/>
            <a:endParaRPr lang="ko-KR" altLang="en-US" dirty="0">
              <a:solidFill>
                <a:schemeClr val="tx1"/>
              </a:solidFill>
            </a:endParaRPr>
          </a:p>
        </p:txBody>
      </p:sp>
      <p:sp>
        <p:nvSpPr>
          <p:cNvPr id="8" name="사각형: 둥근 모서리 7">
            <a:extLst>
              <a:ext uri="{FF2B5EF4-FFF2-40B4-BE49-F238E27FC236}">
                <a16:creationId xmlns:a16="http://schemas.microsoft.com/office/drawing/2014/main" id="{05897240-A4B0-9C48-B7D4-32081EA214BA}"/>
              </a:ext>
            </a:extLst>
          </p:cNvPr>
          <p:cNvSpPr/>
          <p:nvPr/>
        </p:nvSpPr>
        <p:spPr>
          <a:xfrm>
            <a:off x="1371600" y="2705100"/>
            <a:ext cx="6553200" cy="6351823"/>
          </a:xfrm>
          <a:prstGeom prst="roundRect">
            <a:avLst/>
          </a:prstGeom>
          <a:solidFill>
            <a:srgbClr val="F4F3F3"/>
          </a:solidFill>
          <a:ln>
            <a:noFill/>
          </a:ln>
          <a:effectLst>
            <a:outerShdw blurRad="381000" dist="152400" dir="13500000" sx="96000" sy="96000" algn="br" rotWithShape="0">
              <a:schemeClr val="bg1"/>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grpSp>
        <p:nvGrpSpPr>
          <p:cNvPr id="11" name="그룹 10">
            <a:extLst>
              <a:ext uri="{FF2B5EF4-FFF2-40B4-BE49-F238E27FC236}">
                <a16:creationId xmlns:a16="http://schemas.microsoft.com/office/drawing/2014/main" id="{B53CBD10-FF4C-3F0A-79E0-B5E9C3D138C2}"/>
              </a:ext>
            </a:extLst>
          </p:cNvPr>
          <p:cNvGrpSpPr/>
          <p:nvPr/>
        </p:nvGrpSpPr>
        <p:grpSpPr>
          <a:xfrm>
            <a:off x="10363200" y="2705100"/>
            <a:ext cx="6553200" cy="6351823"/>
            <a:chOff x="1376596" y="3622843"/>
            <a:chExt cx="5310288" cy="1828800"/>
          </a:xfrm>
          <a:solidFill>
            <a:srgbClr val="F4F3F3"/>
          </a:solidFill>
        </p:grpSpPr>
        <p:sp>
          <p:nvSpPr>
            <p:cNvPr id="15" name="사각형: 둥근 모서리 14">
              <a:extLst>
                <a:ext uri="{FF2B5EF4-FFF2-40B4-BE49-F238E27FC236}">
                  <a16:creationId xmlns:a16="http://schemas.microsoft.com/office/drawing/2014/main" id="{1A857C70-0F38-052B-49AF-10176529A468}"/>
                </a:ext>
              </a:extLst>
            </p:cNvPr>
            <p:cNvSpPr/>
            <p:nvPr/>
          </p:nvSpPr>
          <p:spPr>
            <a:xfrm>
              <a:off x="1376596" y="3622843"/>
              <a:ext cx="5310288" cy="1828800"/>
            </a:xfrm>
            <a:prstGeom prst="roundRect">
              <a:avLst/>
            </a:prstGeom>
            <a:grp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1.</a:t>
              </a:r>
            </a:p>
            <a:p>
              <a:pPr algn="ctr"/>
              <a:endParaRPr lang="ko-KR" altLang="en-US" dirty="0">
                <a:solidFill>
                  <a:schemeClr val="tx1"/>
                </a:solidFill>
              </a:endParaRPr>
            </a:p>
          </p:txBody>
        </p:sp>
        <p:sp>
          <p:nvSpPr>
            <p:cNvPr id="16" name="사각형: 둥근 모서리 15">
              <a:extLst>
                <a:ext uri="{FF2B5EF4-FFF2-40B4-BE49-F238E27FC236}">
                  <a16:creationId xmlns:a16="http://schemas.microsoft.com/office/drawing/2014/main" id="{F4230895-75AA-9250-83E0-8865A9891DAF}"/>
                </a:ext>
              </a:extLst>
            </p:cNvPr>
            <p:cNvSpPr/>
            <p:nvPr/>
          </p:nvSpPr>
          <p:spPr>
            <a:xfrm>
              <a:off x="1376596" y="3622843"/>
              <a:ext cx="5310288" cy="1828800"/>
            </a:xfrm>
            <a:prstGeom prst="roundRect">
              <a:avLst/>
            </a:prstGeom>
            <a:grpFill/>
            <a:ln>
              <a:noFill/>
            </a:ln>
            <a:effectLst>
              <a:outerShdw blurRad="381000" dist="152400" dir="13500000" sx="96000" sy="96000" algn="br" rotWithShape="0">
                <a:schemeClr val="bg1"/>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grpSp>
      <p:sp>
        <p:nvSpPr>
          <p:cNvPr id="3" name="TextBox 13">
            <a:extLst>
              <a:ext uri="{FF2B5EF4-FFF2-40B4-BE49-F238E27FC236}">
                <a16:creationId xmlns:a16="http://schemas.microsoft.com/office/drawing/2014/main" id="{5E39F134-2347-055A-1A28-9AF077EB0DD5}"/>
              </a:ext>
            </a:extLst>
          </p:cNvPr>
          <p:cNvSpPr txBox="1"/>
          <p:nvPr/>
        </p:nvSpPr>
        <p:spPr>
          <a:xfrm>
            <a:off x="345591" y="139700"/>
            <a:ext cx="1292709" cy="1447800"/>
          </a:xfrm>
          <a:prstGeom prst="rect">
            <a:avLst/>
          </a:prstGeom>
        </p:spPr>
        <p:txBody>
          <a:bodyPr lIns="0" tIns="0" rIns="0" bIns="0" rtlCol="0" anchor="b"/>
          <a:lstStyle/>
          <a:p>
            <a:pPr lvl="0" algn="l">
              <a:lnSpc>
                <a:spcPct val="124499"/>
              </a:lnSpc>
            </a:pPr>
            <a:r>
              <a:rPr lang="en-US" sz="10000" dirty="0">
                <a:solidFill>
                  <a:srgbClr val="11359A"/>
                </a:solidFill>
                <a:latin typeface="Oswald SemiBold"/>
              </a:rPr>
              <a:t>2</a:t>
            </a:r>
            <a:endParaRPr lang="en-US" sz="10000" b="0" i="0" u="none" strike="noStrike" dirty="0">
              <a:solidFill>
                <a:srgbClr val="11359A"/>
              </a:solidFill>
              <a:latin typeface="Oswald SemiBold"/>
            </a:endParaRPr>
          </a:p>
        </p:txBody>
      </p:sp>
      <p:sp>
        <p:nvSpPr>
          <p:cNvPr id="6" name="TextBox 10">
            <a:extLst>
              <a:ext uri="{FF2B5EF4-FFF2-40B4-BE49-F238E27FC236}">
                <a16:creationId xmlns:a16="http://schemas.microsoft.com/office/drawing/2014/main" id="{F6C685EE-12DE-78B1-F0FD-7073EE3A7401}"/>
              </a:ext>
            </a:extLst>
          </p:cNvPr>
          <p:cNvSpPr txBox="1"/>
          <p:nvPr/>
        </p:nvSpPr>
        <p:spPr>
          <a:xfrm>
            <a:off x="2895600" y="2950927"/>
            <a:ext cx="3200400" cy="960673"/>
          </a:xfrm>
          <a:prstGeom prst="rect">
            <a:avLst/>
          </a:prstGeom>
        </p:spPr>
        <p:txBody>
          <a:bodyPr lIns="0" tIns="0" rIns="0" bIns="0" rtlCol="0" anchor="ctr"/>
          <a:lstStyle/>
          <a:p>
            <a:pPr lvl="0" algn="ctr">
              <a:lnSpc>
                <a:spcPct val="83000"/>
              </a:lnSpc>
            </a:pPr>
            <a:r>
              <a:rPr lang="en-US" sz="3000" b="0" i="0" u="none" strike="noStrike" spc="-100" dirty="0">
                <a:solidFill>
                  <a:srgbClr val="11359A"/>
                </a:solidFill>
                <a:latin typeface="Pretendard Bold"/>
              </a:rPr>
              <a:t>GREEDY</a:t>
            </a:r>
          </a:p>
        </p:txBody>
      </p:sp>
      <p:sp>
        <p:nvSpPr>
          <p:cNvPr id="7" name="TextBox 10">
            <a:extLst>
              <a:ext uri="{FF2B5EF4-FFF2-40B4-BE49-F238E27FC236}">
                <a16:creationId xmlns:a16="http://schemas.microsoft.com/office/drawing/2014/main" id="{6E24FFC1-2596-0FF0-BD33-D3732EE5FC1D}"/>
              </a:ext>
            </a:extLst>
          </p:cNvPr>
          <p:cNvSpPr txBox="1"/>
          <p:nvPr/>
        </p:nvSpPr>
        <p:spPr>
          <a:xfrm>
            <a:off x="12192000" y="2972241"/>
            <a:ext cx="3200400" cy="960673"/>
          </a:xfrm>
          <a:prstGeom prst="rect">
            <a:avLst/>
          </a:prstGeom>
        </p:spPr>
        <p:txBody>
          <a:bodyPr lIns="0" tIns="0" rIns="0" bIns="0" rtlCol="0" anchor="ctr"/>
          <a:lstStyle/>
          <a:p>
            <a:pPr lvl="0" algn="ctr">
              <a:lnSpc>
                <a:spcPct val="83000"/>
              </a:lnSpc>
            </a:pPr>
            <a:r>
              <a:rPr lang="en-US" sz="3000" b="0" i="0" u="none" strike="noStrike" spc="-100" dirty="0">
                <a:solidFill>
                  <a:srgbClr val="11359A"/>
                </a:solidFill>
                <a:latin typeface="Pretendard Bold"/>
              </a:rPr>
              <a:t>DP</a:t>
            </a:r>
          </a:p>
        </p:txBody>
      </p:sp>
      <p:sp>
        <p:nvSpPr>
          <p:cNvPr id="12" name="TextBox 13">
            <a:extLst>
              <a:ext uri="{FF2B5EF4-FFF2-40B4-BE49-F238E27FC236}">
                <a16:creationId xmlns:a16="http://schemas.microsoft.com/office/drawing/2014/main" id="{116AA721-2725-6797-4037-F6DCEC0F2B65}"/>
              </a:ext>
            </a:extLst>
          </p:cNvPr>
          <p:cNvSpPr txBox="1"/>
          <p:nvPr/>
        </p:nvSpPr>
        <p:spPr>
          <a:xfrm>
            <a:off x="345591" y="139700"/>
            <a:ext cx="2092809" cy="1447800"/>
          </a:xfrm>
          <a:prstGeom prst="rect">
            <a:avLst/>
          </a:prstGeom>
        </p:spPr>
        <p:txBody>
          <a:bodyPr lIns="0" tIns="0" rIns="0" bIns="0" rtlCol="0" anchor="b"/>
          <a:lstStyle/>
          <a:p>
            <a:pPr lvl="0" algn="l">
              <a:lnSpc>
                <a:spcPct val="124499"/>
              </a:lnSpc>
            </a:pPr>
            <a:r>
              <a:rPr lang="en-US" sz="10000" dirty="0">
                <a:solidFill>
                  <a:srgbClr val="11359A"/>
                </a:solidFill>
                <a:latin typeface="Oswald SemiBold"/>
              </a:rPr>
              <a:t>2.2</a:t>
            </a:r>
            <a:endParaRPr lang="en-US" sz="10000" b="0" i="0" u="none" strike="noStrike" dirty="0">
              <a:solidFill>
                <a:srgbClr val="11359A"/>
              </a:solidFill>
              <a:latin typeface="Oswald SemiBold"/>
            </a:endParaRPr>
          </a:p>
        </p:txBody>
      </p:sp>
    </p:spTree>
    <p:extLst>
      <p:ext uri="{BB962C8B-B14F-4D97-AF65-F5344CB8AC3E}">
        <p14:creationId xmlns:p14="http://schemas.microsoft.com/office/powerpoint/2010/main" val="25200532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BDD1D1-53DE-1A01-CA6A-6D0B3B5E3D7B}"/>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9BD44A0D-02A1-47B6-C0FA-ED5713112FAD}"/>
              </a:ext>
            </a:extLst>
          </p:cNvPr>
          <p:cNvGrpSpPr/>
          <p:nvPr/>
        </p:nvGrpSpPr>
        <p:grpSpPr>
          <a:xfrm>
            <a:off x="2147483647" y="2147483647"/>
            <a:ext cx="2147483647" cy="2147483647"/>
            <a:chOff x="0" y="0"/>
            <a:chExt cx="0" cy="0"/>
          </a:xfrm>
        </p:grpSpPr>
      </p:grpSp>
      <p:grpSp>
        <p:nvGrpSpPr>
          <p:cNvPr id="5" name="Group 5">
            <a:extLst>
              <a:ext uri="{FF2B5EF4-FFF2-40B4-BE49-F238E27FC236}">
                <a16:creationId xmlns:a16="http://schemas.microsoft.com/office/drawing/2014/main" id="{7D7BF072-33B7-BD22-279F-3BA3F0F17ED1}"/>
              </a:ext>
            </a:extLst>
          </p:cNvPr>
          <p:cNvGrpSpPr/>
          <p:nvPr/>
        </p:nvGrpSpPr>
        <p:grpSpPr>
          <a:xfrm>
            <a:off x="2147483647" y="2147483647"/>
            <a:ext cx="2147483647" cy="2147483647"/>
            <a:chOff x="0" y="0"/>
            <a:chExt cx="0" cy="0"/>
          </a:xfrm>
        </p:grpSpPr>
      </p:grpSp>
      <p:sp>
        <p:nvSpPr>
          <p:cNvPr id="9" name="TextBox 9">
            <a:extLst>
              <a:ext uri="{FF2B5EF4-FFF2-40B4-BE49-F238E27FC236}">
                <a16:creationId xmlns:a16="http://schemas.microsoft.com/office/drawing/2014/main" id="{A542C495-1BED-3144-C06F-D1FF31D47ECE}"/>
              </a:ext>
            </a:extLst>
          </p:cNvPr>
          <p:cNvSpPr txBox="1"/>
          <p:nvPr/>
        </p:nvSpPr>
        <p:spPr>
          <a:xfrm>
            <a:off x="3416300" y="4470400"/>
            <a:ext cx="12128500" cy="3416300"/>
          </a:xfrm>
          <a:prstGeom prst="rect">
            <a:avLst/>
          </a:prstGeom>
        </p:spPr>
        <p:txBody>
          <a:bodyPr lIns="0" tIns="0" rIns="0" bIns="0" rtlCol="0" anchor="ctr"/>
          <a:lstStyle/>
          <a:p>
            <a:pPr marL="514350" lvl="0" indent="-514350" algn="l">
              <a:lnSpc>
                <a:spcPct val="116199"/>
              </a:lnSpc>
              <a:buAutoNum type="arabicPeriod"/>
            </a:pPr>
            <a:endParaRPr lang="en-US" sz="3000" b="0" i="0" u="none" strike="noStrike" dirty="0">
              <a:solidFill>
                <a:srgbClr val="000000"/>
              </a:solidFill>
              <a:latin typeface="Pretendard Light"/>
            </a:endParaRPr>
          </a:p>
        </p:txBody>
      </p:sp>
      <p:sp>
        <p:nvSpPr>
          <p:cNvPr id="10" name="TextBox 10">
            <a:extLst>
              <a:ext uri="{FF2B5EF4-FFF2-40B4-BE49-F238E27FC236}">
                <a16:creationId xmlns:a16="http://schemas.microsoft.com/office/drawing/2014/main" id="{8256DDBF-8E3C-3AE7-592D-82E9EA1A5CFB}"/>
              </a:ext>
            </a:extLst>
          </p:cNvPr>
          <p:cNvSpPr txBox="1"/>
          <p:nvPr/>
        </p:nvSpPr>
        <p:spPr>
          <a:xfrm>
            <a:off x="3263900" y="1054100"/>
            <a:ext cx="12458700" cy="1066800"/>
          </a:xfrm>
          <a:prstGeom prst="rect">
            <a:avLst/>
          </a:prstGeom>
        </p:spPr>
        <p:txBody>
          <a:bodyPr lIns="0" tIns="0" rIns="0" bIns="0" rtlCol="0" anchor="ctr"/>
          <a:lstStyle/>
          <a:p>
            <a:pPr lvl="0" algn="ctr">
              <a:lnSpc>
                <a:spcPct val="83000"/>
              </a:lnSpc>
            </a:pPr>
            <a:r>
              <a:rPr lang="en-US" sz="6000" b="0" i="0" u="none" strike="noStrike" spc="-100" dirty="0">
                <a:solidFill>
                  <a:srgbClr val="11359A"/>
                </a:solidFill>
                <a:latin typeface="Pretendard Bold"/>
              </a:rPr>
              <a:t>COMPARISON OF TWO ALGORITHMS</a:t>
            </a:r>
          </a:p>
        </p:txBody>
      </p:sp>
      <p:sp>
        <p:nvSpPr>
          <p:cNvPr id="4" name="사각형: 둥근 모서리 3">
            <a:extLst>
              <a:ext uri="{FF2B5EF4-FFF2-40B4-BE49-F238E27FC236}">
                <a16:creationId xmlns:a16="http://schemas.microsoft.com/office/drawing/2014/main" id="{B0733A27-E7B1-6D60-3244-A271EAB73E08}"/>
              </a:ext>
            </a:extLst>
          </p:cNvPr>
          <p:cNvSpPr/>
          <p:nvPr/>
        </p:nvSpPr>
        <p:spPr>
          <a:xfrm>
            <a:off x="1371600" y="2705100"/>
            <a:ext cx="6553200" cy="6351823"/>
          </a:xfrm>
          <a:prstGeom prst="roundRect">
            <a:avLst/>
          </a:prstGeom>
          <a:solidFill>
            <a:srgbClr val="F4F3F3"/>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1.</a:t>
            </a:r>
          </a:p>
          <a:p>
            <a:pPr algn="ctr"/>
            <a:endParaRPr lang="ko-KR" altLang="en-US" dirty="0">
              <a:solidFill>
                <a:schemeClr val="tx1"/>
              </a:solidFill>
            </a:endParaRPr>
          </a:p>
        </p:txBody>
      </p:sp>
      <p:sp>
        <p:nvSpPr>
          <p:cNvPr id="8" name="사각형: 둥근 모서리 7">
            <a:extLst>
              <a:ext uri="{FF2B5EF4-FFF2-40B4-BE49-F238E27FC236}">
                <a16:creationId xmlns:a16="http://schemas.microsoft.com/office/drawing/2014/main" id="{DF4B9810-4A1A-36EF-25E1-15ED9BBA130B}"/>
              </a:ext>
            </a:extLst>
          </p:cNvPr>
          <p:cNvSpPr/>
          <p:nvPr/>
        </p:nvSpPr>
        <p:spPr>
          <a:xfrm>
            <a:off x="1371600" y="2705100"/>
            <a:ext cx="6553200" cy="6351823"/>
          </a:xfrm>
          <a:prstGeom prst="roundRect">
            <a:avLst/>
          </a:prstGeom>
          <a:solidFill>
            <a:srgbClr val="F4F3F3"/>
          </a:solidFill>
          <a:ln>
            <a:noFill/>
          </a:ln>
          <a:effectLst>
            <a:outerShdw blurRad="381000" dist="152400" dir="13500000" sx="96000" sy="96000" algn="br" rotWithShape="0">
              <a:schemeClr val="bg1"/>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grpSp>
        <p:nvGrpSpPr>
          <p:cNvPr id="11" name="그룹 10">
            <a:extLst>
              <a:ext uri="{FF2B5EF4-FFF2-40B4-BE49-F238E27FC236}">
                <a16:creationId xmlns:a16="http://schemas.microsoft.com/office/drawing/2014/main" id="{70C5F99F-3DA7-7015-1BCD-D20AE12CA954}"/>
              </a:ext>
            </a:extLst>
          </p:cNvPr>
          <p:cNvGrpSpPr/>
          <p:nvPr/>
        </p:nvGrpSpPr>
        <p:grpSpPr>
          <a:xfrm>
            <a:off x="10363200" y="2705100"/>
            <a:ext cx="6553200" cy="6351823"/>
            <a:chOff x="1376596" y="3622843"/>
            <a:chExt cx="5310288" cy="1828800"/>
          </a:xfrm>
          <a:solidFill>
            <a:srgbClr val="F4F3F3"/>
          </a:solidFill>
        </p:grpSpPr>
        <p:sp>
          <p:nvSpPr>
            <p:cNvPr id="15" name="사각형: 둥근 모서리 14">
              <a:extLst>
                <a:ext uri="{FF2B5EF4-FFF2-40B4-BE49-F238E27FC236}">
                  <a16:creationId xmlns:a16="http://schemas.microsoft.com/office/drawing/2014/main" id="{818D2BC9-AAF0-6E7A-FEB0-F9A7DCDDB4D8}"/>
                </a:ext>
              </a:extLst>
            </p:cNvPr>
            <p:cNvSpPr/>
            <p:nvPr/>
          </p:nvSpPr>
          <p:spPr>
            <a:xfrm>
              <a:off x="1376596" y="3622843"/>
              <a:ext cx="5310288" cy="1828800"/>
            </a:xfrm>
            <a:prstGeom prst="roundRect">
              <a:avLst/>
            </a:prstGeom>
            <a:grp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1.</a:t>
              </a:r>
            </a:p>
            <a:p>
              <a:pPr algn="ctr"/>
              <a:endParaRPr lang="ko-KR" altLang="en-US" dirty="0">
                <a:solidFill>
                  <a:schemeClr val="tx1"/>
                </a:solidFill>
              </a:endParaRPr>
            </a:p>
          </p:txBody>
        </p:sp>
        <p:sp>
          <p:nvSpPr>
            <p:cNvPr id="16" name="사각형: 둥근 모서리 15">
              <a:extLst>
                <a:ext uri="{FF2B5EF4-FFF2-40B4-BE49-F238E27FC236}">
                  <a16:creationId xmlns:a16="http://schemas.microsoft.com/office/drawing/2014/main" id="{A70F55F0-AD51-8DA9-A89A-07D224857BF2}"/>
                </a:ext>
              </a:extLst>
            </p:cNvPr>
            <p:cNvSpPr/>
            <p:nvPr/>
          </p:nvSpPr>
          <p:spPr>
            <a:xfrm>
              <a:off x="1376596" y="3622843"/>
              <a:ext cx="5310288" cy="1828800"/>
            </a:xfrm>
            <a:prstGeom prst="roundRect">
              <a:avLst/>
            </a:prstGeom>
            <a:grpFill/>
            <a:ln>
              <a:noFill/>
            </a:ln>
            <a:effectLst>
              <a:outerShdw blurRad="381000" dist="152400" dir="13500000" sx="96000" sy="96000" algn="br" rotWithShape="0">
                <a:schemeClr val="bg1"/>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grpSp>
      <p:sp>
        <p:nvSpPr>
          <p:cNvPr id="3" name="TextBox 13">
            <a:extLst>
              <a:ext uri="{FF2B5EF4-FFF2-40B4-BE49-F238E27FC236}">
                <a16:creationId xmlns:a16="http://schemas.microsoft.com/office/drawing/2014/main" id="{AD366977-5C6F-0662-6C0F-0AB456D3CC6C}"/>
              </a:ext>
            </a:extLst>
          </p:cNvPr>
          <p:cNvSpPr txBox="1"/>
          <p:nvPr/>
        </p:nvSpPr>
        <p:spPr>
          <a:xfrm>
            <a:off x="345591" y="139700"/>
            <a:ext cx="1292709" cy="1447800"/>
          </a:xfrm>
          <a:prstGeom prst="rect">
            <a:avLst/>
          </a:prstGeom>
        </p:spPr>
        <p:txBody>
          <a:bodyPr lIns="0" tIns="0" rIns="0" bIns="0" rtlCol="0" anchor="b"/>
          <a:lstStyle/>
          <a:p>
            <a:pPr lvl="0" algn="l">
              <a:lnSpc>
                <a:spcPct val="124499"/>
              </a:lnSpc>
            </a:pPr>
            <a:r>
              <a:rPr lang="en-US" sz="10000" b="0" i="0" u="none" strike="noStrike" dirty="0">
                <a:solidFill>
                  <a:srgbClr val="11359A"/>
                </a:solidFill>
                <a:latin typeface="Oswald SemiBold"/>
              </a:rPr>
              <a:t>2</a:t>
            </a:r>
          </a:p>
        </p:txBody>
      </p:sp>
      <p:sp>
        <p:nvSpPr>
          <p:cNvPr id="6" name="TextBox 10">
            <a:extLst>
              <a:ext uri="{FF2B5EF4-FFF2-40B4-BE49-F238E27FC236}">
                <a16:creationId xmlns:a16="http://schemas.microsoft.com/office/drawing/2014/main" id="{05CCE3C7-4DD6-7036-5406-D6828D32290A}"/>
              </a:ext>
            </a:extLst>
          </p:cNvPr>
          <p:cNvSpPr txBox="1"/>
          <p:nvPr/>
        </p:nvSpPr>
        <p:spPr>
          <a:xfrm>
            <a:off x="2895600" y="2950927"/>
            <a:ext cx="3200400" cy="960673"/>
          </a:xfrm>
          <a:prstGeom prst="rect">
            <a:avLst/>
          </a:prstGeom>
        </p:spPr>
        <p:txBody>
          <a:bodyPr lIns="0" tIns="0" rIns="0" bIns="0" rtlCol="0" anchor="ctr"/>
          <a:lstStyle/>
          <a:p>
            <a:pPr lvl="0" algn="ctr">
              <a:lnSpc>
                <a:spcPct val="83000"/>
              </a:lnSpc>
            </a:pPr>
            <a:r>
              <a:rPr lang="en-US" sz="3000" b="0" i="0" u="none" strike="noStrike" spc="-100" dirty="0">
                <a:solidFill>
                  <a:srgbClr val="11359A"/>
                </a:solidFill>
                <a:latin typeface="Pretendard Bold"/>
              </a:rPr>
              <a:t>GREEDY</a:t>
            </a:r>
          </a:p>
        </p:txBody>
      </p:sp>
      <p:sp>
        <p:nvSpPr>
          <p:cNvPr id="7" name="TextBox 10">
            <a:extLst>
              <a:ext uri="{FF2B5EF4-FFF2-40B4-BE49-F238E27FC236}">
                <a16:creationId xmlns:a16="http://schemas.microsoft.com/office/drawing/2014/main" id="{9334D17C-B5AA-99FE-88B8-2DAEA2EC1016}"/>
              </a:ext>
            </a:extLst>
          </p:cNvPr>
          <p:cNvSpPr txBox="1"/>
          <p:nvPr/>
        </p:nvSpPr>
        <p:spPr>
          <a:xfrm>
            <a:off x="12192000" y="2972241"/>
            <a:ext cx="3200400" cy="960673"/>
          </a:xfrm>
          <a:prstGeom prst="rect">
            <a:avLst/>
          </a:prstGeom>
        </p:spPr>
        <p:txBody>
          <a:bodyPr lIns="0" tIns="0" rIns="0" bIns="0" rtlCol="0" anchor="ctr"/>
          <a:lstStyle/>
          <a:p>
            <a:pPr lvl="0" algn="ctr">
              <a:lnSpc>
                <a:spcPct val="83000"/>
              </a:lnSpc>
            </a:pPr>
            <a:r>
              <a:rPr lang="en-US" sz="3000" b="0" i="0" u="none" strike="noStrike" spc="-100" dirty="0">
                <a:solidFill>
                  <a:srgbClr val="11359A"/>
                </a:solidFill>
                <a:latin typeface="Pretendard Bold"/>
              </a:rPr>
              <a:t>DP</a:t>
            </a:r>
          </a:p>
        </p:txBody>
      </p:sp>
      <p:sp>
        <p:nvSpPr>
          <p:cNvPr id="12" name="TextBox 13">
            <a:extLst>
              <a:ext uri="{FF2B5EF4-FFF2-40B4-BE49-F238E27FC236}">
                <a16:creationId xmlns:a16="http://schemas.microsoft.com/office/drawing/2014/main" id="{0540F8DA-B549-A4BD-866E-44F291932B9E}"/>
              </a:ext>
            </a:extLst>
          </p:cNvPr>
          <p:cNvSpPr txBox="1"/>
          <p:nvPr/>
        </p:nvSpPr>
        <p:spPr>
          <a:xfrm>
            <a:off x="345591" y="139700"/>
            <a:ext cx="2092809" cy="1447800"/>
          </a:xfrm>
          <a:prstGeom prst="rect">
            <a:avLst/>
          </a:prstGeom>
        </p:spPr>
        <p:txBody>
          <a:bodyPr lIns="0" tIns="0" rIns="0" bIns="0" rtlCol="0" anchor="b"/>
          <a:lstStyle/>
          <a:p>
            <a:pPr lvl="0" algn="l">
              <a:lnSpc>
                <a:spcPct val="124499"/>
              </a:lnSpc>
            </a:pPr>
            <a:r>
              <a:rPr lang="en-US" sz="10000" dirty="0">
                <a:solidFill>
                  <a:srgbClr val="11359A"/>
                </a:solidFill>
                <a:latin typeface="Oswald SemiBold"/>
              </a:rPr>
              <a:t>2.2</a:t>
            </a:r>
            <a:endParaRPr lang="en-US" sz="10000" b="0" i="0" u="none" strike="noStrike" dirty="0">
              <a:solidFill>
                <a:srgbClr val="11359A"/>
              </a:solidFill>
              <a:latin typeface="Oswald SemiBold"/>
            </a:endParaRPr>
          </a:p>
        </p:txBody>
      </p:sp>
    </p:spTree>
    <p:extLst>
      <p:ext uri="{BB962C8B-B14F-4D97-AF65-F5344CB8AC3E}">
        <p14:creationId xmlns:p14="http://schemas.microsoft.com/office/powerpoint/2010/main" val="24805658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3F5138-773A-0B55-7BFF-CC04915A3317}"/>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55F0A859-9AD0-28FC-E406-36EA73DED957}"/>
              </a:ext>
            </a:extLst>
          </p:cNvPr>
          <p:cNvGrpSpPr/>
          <p:nvPr/>
        </p:nvGrpSpPr>
        <p:grpSpPr>
          <a:xfrm>
            <a:off x="2147483647" y="2147483647"/>
            <a:ext cx="2147483647" cy="2147483647"/>
            <a:chOff x="0" y="0"/>
            <a:chExt cx="0" cy="0"/>
          </a:xfrm>
        </p:grpSpPr>
      </p:grpSp>
      <p:grpSp>
        <p:nvGrpSpPr>
          <p:cNvPr id="5" name="Group 5">
            <a:extLst>
              <a:ext uri="{FF2B5EF4-FFF2-40B4-BE49-F238E27FC236}">
                <a16:creationId xmlns:a16="http://schemas.microsoft.com/office/drawing/2014/main" id="{B0651E16-E9F5-AD05-A9DF-97C4BAF3CDA0}"/>
              </a:ext>
            </a:extLst>
          </p:cNvPr>
          <p:cNvGrpSpPr/>
          <p:nvPr/>
        </p:nvGrpSpPr>
        <p:grpSpPr>
          <a:xfrm>
            <a:off x="2147483647" y="2147483647"/>
            <a:ext cx="2147483647" cy="2147483647"/>
            <a:chOff x="0" y="0"/>
            <a:chExt cx="0" cy="0"/>
          </a:xfrm>
        </p:grpSpPr>
      </p:grpSp>
      <p:sp>
        <p:nvSpPr>
          <p:cNvPr id="9" name="TextBox 9">
            <a:extLst>
              <a:ext uri="{FF2B5EF4-FFF2-40B4-BE49-F238E27FC236}">
                <a16:creationId xmlns:a16="http://schemas.microsoft.com/office/drawing/2014/main" id="{D0A16E04-717E-B67F-4794-9B088198D96A}"/>
              </a:ext>
            </a:extLst>
          </p:cNvPr>
          <p:cNvSpPr txBox="1"/>
          <p:nvPr/>
        </p:nvSpPr>
        <p:spPr>
          <a:xfrm>
            <a:off x="3416300" y="4470400"/>
            <a:ext cx="12128500" cy="3416300"/>
          </a:xfrm>
          <a:prstGeom prst="rect">
            <a:avLst/>
          </a:prstGeom>
        </p:spPr>
        <p:txBody>
          <a:bodyPr lIns="0" tIns="0" rIns="0" bIns="0" rtlCol="0" anchor="ctr"/>
          <a:lstStyle/>
          <a:p>
            <a:pPr marL="514350" lvl="0" indent="-514350" algn="l">
              <a:lnSpc>
                <a:spcPct val="116199"/>
              </a:lnSpc>
              <a:buAutoNum type="arabicPeriod"/>
            </a:pPr>
            <a:endParaRPr lang="en-US" sz="3000" b="0" i="0" u="none" strike="noStrike" dirty="0">
              <a:solidFill>
                <a:srgbClr val="000000"/>
              </a:solidFill>
              <a:latin typeface="Pretendard Light"/>
            </a:endParaRPr>
          </a:p>
        </p:txBody>
      </p:sp>
      <p:sp>
        <p:nvSpPr>
          <p:cNvPr id="10" name="TextBox 10">
            <a:extLst>
              <a:ext uri="{FF2B5EF4-FFF2-40B4-BE49-F238E27FC236}">
                <a16:creationId xmlns:a16="http://schemas.microsoft.com/office/drawing/2014/main" id="{B1780B8A-433D-7E48-DE2A-D2D52419B9C2}"/>
              </a:ext>
            </a:extLst>
          </p:cNvPr>
          <p:cNvSpPr txBox="1"/>
          <p:nvPr/>
        </p:nvSpPr>
        <p:spPr>
          <a:xfrm>
            <a:off x="2495550" y="876300"/>
            <a:ext cx="13970000" cy="1066800"/>
          </a:xfrm>
          <a:prstGeom prst="rect">
            <a:avLst/>
          </a:prstGeom>
        </p:spPr>
        <p:txBody>
          <a:bodyPr lIns="0" tIns="0" rIns="0" bIns="0" rtlCol="0" anchor="ctr"/>
          <a:lstStyle/>
          <a:p>
            <a:pPr lvl="0" algn="ctr">
              <a:lnSpc>
                <a:spcPct val="83000"/>
              </a:lnSpc>
            </a:pPr>
            <a:r>
              <a:rPr lang="en-US" sz="6000" b="0" i="0" u="none" strike="noStrike" spc="-100" dirty="0">
                <a:solidFill>
                  <a:srgbClr val="11359A"/>
                </a:solidFill>
                <a:latin typeface="Pretendard Bold"/>
              </a:rPr>
              <a:t>CONSLUSION OF THE COMPARISON BETWEEN THE TWO ALGORITHMS</a:t>
            </a:r>
          </a:p>
        </p:txBody>
      </p:sp>
      <p:sp>
        <p:nvSpPr>
          <p:cNvPr id="4" name="사각형: 둥근 모서리 3">
            <a:extLst>
              <a:ext uri="{FF2B5EF4-FFF2-40B4-BE49-F238E27FC236}">
                <a16:creationId xmlns:a16="http://schemas.microsoft.com/office/drawing/2014/main" id="{266AC358-B7A8-BFB2-69D7-8BDD41CB4546}"/>
              </a:ext>
            </a:extLst>
          </p:cNvPr>
          <p:cNvSpPr/>
          <p:nvPr/>
        </p:nvSpPr>
        <p:spPr>
          <a:xfrm>
            <a:off x="1371600" y="2705100"/>
            <a:ext cx="6553200" cy="6351823"/>
          </a:xfrm>
          <a:prstGeom prst="roundRect">
            <a:avLst/>
          </a:prstGeom>
          <a:solidFill>
            <a:srgbClr val="F4F3F3"/>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1.</a:t>
            </a:r>
          </a:p>
          <a:p>
            <a:pPr algn="ctr"/>
            <a:endParaRPr lang="ko-KR" altLang="en-US" dirty="0">
              <a:solidFill>
                <a:schemeClr val="tx1"/>
              </a:solidFill>
            </a:endParaRPr>
          </a:p>
        </p:txBody>
      </p:sp>
      <p:sp>
        <p:nvSpPr>
          <p:cNvPr id="8" name="사각형: 둥근 모서리 7">
            <a:extLst>
              <a:ext uri="{FF2B5EF4-FFF2-40B4-BE49-F238E27FC236}">
                <a16:creationId xmlns:a16="http://schemas.microsoft.com/office/drawing/2014/main" id="{F8912A7E-5795-2D73-021E-E7D79CEE1225}"/>
              </a:ext>
            </a:extLst>
          </p:cNvPr>
          <p:cNvSpPr/>
          <p:nvPr/>
        </p:nvSpPr>
        <p:spPr>
          <a:xfrm>
            <a:off x="1371600" y="2705100"/>
            <a:ext cx="6553200" cy="6351823"/>
          </a:xfrm>
          <a:prstGeom prst="roundRect">
            <a:avLst/>
          </a:prstGeom>
          <a:solidFill>
            <a:srgbClr val="F4F3F3"/>
          </a:solidFill>
          <a:ln>
            <a:noFill/>
          </a:ln>
          <a:effectLst>
            <a:outerShdw blurRad="381000" dist="152400" dir="13500000" sx="96000" sy="96000" algn="br" rotWithShape="0">
              <a:schemeClr val="bg1"/>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grpSp>
        <p:nvGrpSpPr>
          <p:cNvPr id="11" name="그룹 10">
            <a:extLst>
              <a:ext uri="{FF2B5EF4-FFF2-40B4-BE49-F238E27FC236}">
                <a16:creationId xmlns:a16="http://schemas.microsoft.com/office/drawing/2014/main" id="{D8846C06-7159-8955-17BD-68D603A31CC2}"/>
              </a:ext>
            </a:extLst>
          </p:cNvPr>
          <p:cNvGrpSpPr/>
          <p:nvPr/>
        </p:nvGrpSpPr>
        <p:grpSpPr>
          <a:xfrm>
            <a:off x="10363200" y="2705100"/>
            <a:ext cx="6553200" cy="6351823"/>
            <a:chOff x="1376596" y="3622843"/>
            <a:chExt cx="5310288" cy="1828800"/>
          </a:xfrm>
          <a:solidFill>
            <a:srgbClr val="F4F3F3"/>
          </a:solidFill>
        </p:grpSpPr>
        <p:sp>
          <p:nvSpPr>
            <p:cNvPr id="15" name="사각형: 둥근 모서리 14">
              <a:extLst>
                <a:ext uri="{FF2B5EF4-FFF2-40B4-BE49-F238E27FC236}">
                  <a16:creationId xmlns:a16="http://schemas.microsoft.com/office/drawing/2014/main" id="{D0E07874-CAA7-ABCB-343A-C15A79194AC4}"/>
                </a:ext>
              </a:extLst>
            </p:cNvPr>
            <p:cNvSpPr/>
            <p:nvPr/>
          </p:nvSpPr>
          <p:spPr>
            <a:xfrm>
              <a:off x="1376596" y="3622843"/>
              <a:ext cx="5310288" cy="1828800"/>
            </a:xfrm>
            <a:prstGeom prst="roundRect">
              <a:avLst/>
            </a:prstGeom>
            <a:grp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1.</a:t>
              </a:r>
            </a:p>
            <a:p>
              <a:pPr algn="ctr"/>
              <a:endParaRPr lang="ko-KR" altLang="en-US" dirty="0">
                <a:solidFill>
                  <a:schemeClr val="tx1"/>
                </a:solidFill>
              </a:endParaRPr>
            </a:p>
          </p:txBody>
        </p:sp>
        <p:sp>
          <p:nvSpPr>
            <p:cNvPr id="16" name="사각형: 둥근 모서리 15">
              <a:extLst>
                <a:ext uri="{FF2B5EF4-FFF2-40B4-BE49-F238E27FC236}">
                  <a16:creationId xmlns:a16="http://schemas.microsoft.com/office/drawing/2014/main" id="{AFF30837-E4AD-B192-C763-38744EF2E8E5}"/>
                </a:ext>
              </a:extLst>
            </p:cNvPr>
            <p:cNvSpPr/>
            <p:nvPr/>
          </p:nvSpPr>
          <p:spPr>
            <a:xfrm>
              <a:off x="1376596" y="3622843"/>
              <a:ext cx="5310288" cy="1828800"/>
            </a:xfrm>
            <a:prstGeom prst="roundRect">
              <a:avLst/>
            </a:prstGeom>
            <a:grpFill/>
            <a:ln>
              <a:noFill/>
            </a:ln>
            <a:effectLst>
              <a:outerShdw blurRad="381000" dist="152400" dir="13500000" sx="96000" sy="96000" algn="br" rotWithShape="0">
                <a:schemeClr val="bg1"/>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grpSp>
      <p:sp>
        <p:nvSpPr>
          <p:cNvPr id="3" name="TextBox 13">
            <a:extLst>
              <a:ext uri="{FF2B5EF4-FFF2-40B4-BE49-F238E27FC236}">
                <a16:creationId xmlns:a16="http://schemas.microsoft.com/office/drawing/2014/main" id="{9CC6C3E9-0E44-3DEC-AA7A-6BD03A30CC57}"/>
              </a:ext>
            </a:extLst>
          </p:cNvPr>
          <p:cNvSpPr txBox="1"/>
          <p:nvPr/>
        </p:nvSpPr>
        <p:spPr>
          <a:xfrm>
            <a:off x="381000" y="266700"/>
            <a:ext cx="1292709" cy="1447800"/>
          </a:xfrm>
          <a:prstGeom prst="rect">
            <a:avLst/>
          </a:prstGeom>
        </p:spPr>
        <p:txBody>
          <a:bodyPr lIns="0" tIns="0" rIns="0" bIns="0" rtlCol="0" anchor="b"/>
          <a:lstStyle/>
          <a:p>
            <a:pPr lvl="0" algn="l">
              <a:lnSpc>
                <a:spcPct val="124499"/>
              </a:lnSpc>
            </a:pPr>
            <a:r>
              <a:rPr lang="en-US" sz="10000" dirty="0">
                <a:solidFill>
                  <a:srgbClr val="11359A"/>
                </a:solidFill>
                <a:latin typeface="Oswald SemiBold"/>
              </a:rPr>
              <a:t>3</a:t>
            </a:r>
            <a:endParaRPr lang="en-US" sz="10000" b="0" i="0" u="none" strike="noStrike" dirty="0">
              <a:solidFill>
                <a:srgbClr val="11359A"/>
              </a:solidFill>
              <a:latin typeface="Oswald SemiBold"/>
            </a:endParaRPr>
          </a:p>
        </p:txBody>
      </p:sp>
    </p:spTree>
    <p:extLst>
      <p:ext uri="{BB962C8B-B14F-4D97-AF65-F5344CB8AC3E}">
        <p14:creationId xmlns:p14="http://schemas.microsoft.com/office/powerpoint/2010/main" val="30957572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147483647" y="2147483647"/>
            <a:ext cx="2147483647" cy="2147483647"/>
            <a:chOff x="0" y="0"/>
            <a:chExt cx="0" cy="0"/>
          </a:xfrm>
        </p:grpSpPr>
      </p:grpSp>
      <p:pic>
        <p:nvPicPr>
          <p:cNvPr id="3" name="Picture 3"/>
          <p:cNvPicPr>
            <a:picLocks noChangeAspect="1"/>
          </p:cNvPicPr>
          <p:nvPr/>
        </p:nvPicPr>
        <p:blipFill>
          <a:blip r:embed="rId2"/>
          <a:stretch>
            <a:fillRect/>
          </a:stretch>
        </p:blipFill>
        <p:spPr>
          <a:xfrm>
            <a:off x="9829800" y="2705100"/>
            <a:ext cx="8661400" cy="8877300"/>
          </a:xfrm>
          <a:prstGeom prst="rect">
            <a:avLst/>
          </a:prstGeom>
          <a:effectLst>
            <a:outerShdw blurRad="466322" dist="133161" dir="1800000">
              <a:srgbClr val="000000">
                <a:alpha val="10000"/>
              </a:srgbClr>
            </a:outerShdw>
          </a:effectLst>
        </p:spPr>
      </p:pic>
      <p:pic>
        <p:nvPicPr>
          <p:cNvPr id="4" name="Picture 4"/>
          <p:cNvPicPr>
            <a:picLocks noChangeAspect="1"/>
          </p:cNvPicPr>
          <p:nvPr/>
        </p:nvPicPr>
        <p:blipFill>
          <a:blip r:embed="rId2"/>
          <a:stretch>
            <a:fillRect/>
          </a:stretch>
        </p:blipFill>
        <p:spPr>
          <a:xfrm>
            <a:off x="9842500" y="2717800"/>
            <a:ext cx="8661400" cy="8877300"/>
          </a:xfrm>
          <a:prstGeom prst="rect">
            <a:avLst/>
          </a:prstGeom>
          <a:effectLst>
            <a:outerShdw blurRad="466322" dist="199741" dir="12600000">
              <a:srgbClr val="FFFFFF">
                <a:alpha val="50000"/>
              </a:srgbClr>
            </a:outerShdw>
          </a:effectLst>
        </p:spPr>
      </p:pic>
      <p:grpSp>
        <p:nvGrpSpPr>
          <p:cNvPr id="5" name="Group 5"/>
          <p:cNvGrpSpPr/>
          <p:nvPr/>
        </p:nvGrpSpPr>
        <p:grpSpPr>
          <a:xfrm>
            <a:off x="2147483647" y="2147483647"/>
            <a:ext cx="2147483647" cy="2147483647"/>
            <a:chOff x="0" y="0"/>
            <a:chExt cx="0" cy="0"/>
          </a:xfrm>
        </p:grpSpPr>
      </p:grpSp>
      <p:pic>
        <p:nvPicPr>
          <p:cNvPr id="6" name="Picture 6"/>
          <p:cNvPicPr>
            <a:picLocks noChangeAspect="1"/>
          </p:cNvPicPr>
          <p:nvPr/>
        </p:nvPicPr>
        <p:blipFill>
          <a:blip r:embed="rId3"/>
          <a:stretch>
            <a:fillRect/>
          </a:stretch>
        </p:blipFill>
        <p:spPr>
          <a:xfrm>
            <a:off x="1638300" y="1854200"/>
            <a:ext cx="2781300" cy="2844800"/>
          </a:xfrm>
          <a:prstGeom prst="rect">
            <a:avLst/>
          </a:prstGeom>
          <a:effectLst>
            <a:outerShdw blurRad="47986" dist="42716" dir="1800000">
              <a:srgbClr val="000000">
                <a:alpha val="10000"/>
              </a:srgbClr>
            </a:outerShdw>
          </a:effectLst>
        </p:spPr>
      </p:pic>
      <p:pic>
        <p:nvPicPr>
          <p:cNvPr id="7" name="Picture 7"/>
          <p:cNvPicPr>
            <a:picLocks noChangeAspect="1"/>
          </p:cNvPicPr>
          <p:nvPr/>
        </p:nvPicPr>
        <p:blipFill>
          <a:blip r:embed="rId3"/>
          <a:stretch>
            <a:fillRect/>
          </a:stretch>
        </p:blipFill>
        <p:spPr>
          <a:xfrm>
            <a:off x="1638300" y="1854200"/>
            <a:ext cx="2781300" cy="2844800"/>
          </a:xfrm>
          <a:prstGeom prst="rect">
            <a:avLst/>
          </a:prstGeom>
          <a:effectLst>
            <a:outerShdw blurRad="47986" dist="64074" dir="12600000">
              <a:srgbClr val="FFFFFF">
                <a:alpha val="60000"/>
              </a:srgbClr>
            </a:outerShdw>
          </a:effectLst>
        </p:spPr>
      </p:pic>
      <p:sp>
        <p:nvSpPr>
          <p:cNvPr id="8" name="TextBox 8"/>
          <p:cNvSpPr txBox="1"/>
          <p:nvPr/>
        </p:nvSpPr>
        <p:spPr>
          <a:xfrm>
            <a:off x="3568700" y="2844800"/>
            <a:ext cx="11150600" cy="4470400"/>
          </a:xfrm>
          <a:prstGeom prst="rect">
            <a:avLst/>
          </a:prstGeom>
        </p:spPr>
        <p:txBody>
          <a:bodyPr lIns="0" tIns="0" rIns="0" bIns="0" rtlCol="0" anchor="ctr"/>
          <a:lstStyle/>
          <a:p>
            <a:pPr lvl="0" algn="ctr">
              <a:lnSpc>
                <a:spcPct val="83000"/>
              </a:lnSpc>
            </a:pPr>
            <a:r>
              <a:rPr lang="en-US" sz="14700" b="0" i="0" u="none" strike="noStrike" spc="200">
                <a:solidFill>
                  <a:srgbClr val="000000"/>
                </a:solidFill>
                <a:latin typeface="Pretendard Bold"/>
              </a:rPr>
              <a:t>THANK YOU</a:t>
            </a:r>
          </a:p>
        </p:txBody>
      </p:sp>
      <p:pic>
        <p:nvPicPr>
          <p:cNvPr id="9" name="Picture 8">
            <a:extLst>
              <a:ext uri="{FF2B5EF4-FFF2-40B4-BE49-F238E27FC236}">
                <a16:creationId xmlns:a16="http://schemas.microsoft.com/office/drawing/2014/main" id="{79898E0A-06AB-A0F8-3ABC-897C0B9E20C7}"/>
              </a:ext>
            </a:extLst>
          </p:cNvPr>
          <p:cNvPicPr>
            <a:picLocks noChangeAspect="1"/>
          </p:cNvPicPr>
          <p:nvPr/>
        </p:nvPicPr>
        <p:blipFill>
          <a:blip r:embed="rId4"/>
          <a:stretch>
            <a:fillRect/>
          </a:stretch>
        </p:blipFill>
        <p:spPr>
          <a:xfrm rot="16200000">
            <a:off x="1562100" y="8534400"/>
            <a:ext cx="482600" cy="1511300"/>
          </a:xfrm>
          <a:prstGeom prst="rect">
            <a:avLst/>
          </a:prstGeom>
        </p:spPr>
      </p:pic>
      <p:pic>
        <p:nvPicPr>
          <p:cNvPr id="10" name="Picture 9">
            <a:extLst>
              <a:ext uri="{FF2B5EF4-FFF2-40B4-BE49-F238E27FC236}">
                <a16:creationId xmlns:a16="http://schemas.microsoft.com/office/drawing/2014/main" id="{1233246A-CD70-B62C-D3DF-FF3B20F3B0F6}"/>
              </a:ext>
            </a:extLst>
          </p:cNvPr>
          <p:cNvPicPr>
            <a:picLocks noChangeAspect="1"/>
          </p:cNvPicPr>
          <p:nvPr/>
        </p:nvPicPr>
        <p:blipFill>
          <a:blip r:embed="rId4"/>
          <a:stretch>
            <a:fillRect/>
          </a:stretch>
        </p:blipFill>
        <p:spPr>
          <a:xfrm>
            <a:off x="16764000" y="762000"/>
            <a:ext cx="482600" cy="15113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그룹 24">
            <a:extLst>
              <a:ext uri="{FF2B5EF4-FFF2-40B4-BE49-F238E27FC236}">
                <a16:creationId xmlns:a16="http://schemas.microsoft.com/office/drawing/2014/main" id="{68158B9B-5D16-E86B-CF70-FF11A6AF9A8C}"/>
              </a:ext>
            </a:extLst>
          </p:cNvPr>
          <p:cNvGrpSpPr/>
          <p:nvPr/>
        </p:nvGrpSpPr>
        <p:grpSpPr>
          <a:xfrm>
            <a:off x="12106510" y="2846137"/>
            <a:ext cx="5310288" cy="5652168"/>
            <a:chOff x="1376596" y="3622843"/>
            <a:chExt cx="5310288" cy="1828800"/>
          </a:xfrm>
          <a:solidFill>
            <a:srgbClr val="F4F3F3"/>
          </a:solidFill>
        </p:grpSpPr>
        <p:sp>
          <p:nvSpPr>
            <p:cNvPr id="26" name="사각형: 둥근 모서리 25">
              <a:extLst>
                <a:ext uri="{FF2B5EF4-FFF2-40B4-BE49-F238E27FC236}">
                  <a16:creationId xmlns:a16="http://schemas.microsoft.com/office/drawing/2014/main" id="{C316268B-5E08-A881-8AE6-4CFB469390F6}"/>
                </a:ext>
              </a:extLst>
            </p:cNvPr>
            <p:cNvSpPr/>
            <p:nvPr/>
          </p:nvSpPr>
          <p:spPr>
            <a:xfrm>
              <a:off x="1376596" y="3622843"/>
              <a:ext cx="5310288" cy="1828800"/>
            </a:xfrm>
            <a:prstGeom prst="roundRect">
              <a:avLst/>
            </a:prstGeom>
            <a:grp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1.</a:t>
              </a:r>
            </a:p>
            <a:p>
              <a:pPr algn="ctr"/>
              <a:endParaRPr lang="ko-KR" altLang="en-US" dirty="0">
                <a:solidFill>
                  <a:schemeClr val="tx1"/>
                </a:solidFill>
              </a:endParaRPr>
            </a:p>
          </p:txBody>
        </p:sp>
        <p:sp>
          <p:nvSpPr>
            <p:cNvPr id="27" name="사각형: 둥근 모서리 26">
              <a:extLst>
                <a:ext uri="{FF2B5EF4-FFF2-40B4-BE49-F238E27FC236}">
                  <a16:creationId xmlns:a16="http://schemas.microsoft.com/office/drawing/2014/main" id="{A9940A4A-FA22-B9D5-4C6A-D9510B66619B}"/>
                </a:ext>
              </a:extLst>
            </p:cNvPr>
            <p:cNvSpPr/>
            <p:nvPr/>
          </p:nvSpPr>
          <p:spPr>
            <a:xfrm>
              <a:off x="1376596" y="3622843"/>
              <a:ext cx="5310288" cy="1828800"/>
            </a:xfrm>
            <a:prstGeom prst="roundRect">
              <a:avLst/>
            </a:prstGeom>
            <a:grpFill/>
            <a:ln>
              <a:noFill/>
            </a:ln>
            <a:effectLst>
              <a:outerShdw blurRad="381000" dist="152400" dir="13500000" sx="96000" sy="96000" algn="br" rotWithShape="0">
                <a:schemeClr val="bg1"/>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grpSp>
      <p:grpSp>
        <p:nvGrpSpPr>
          <p:cNvPr id="22" name="그룹 21">
            <a:extLst>
              <a:ext uri="{FF2B5EF4-FFF2-40B4-BE49-F238E27FC236}">
                <a16:creationId xmlns:a16="http://schemas.microsoft.com/office/drawing/2014/main" id="{31831EBD-AD4E-1594-BE7A-48970FAD176D}"/>
              </a:ext>
            </a:extLst>
          </p:cNvPr>
          <p:cNvGrpSpPr/>
          <p:nvPr/>
        </p:nvGrpSpPr>
        <p:grpSpPr>
          <a:xfrm>
            <a:off x="6361573" y="2846137"/>
            <a:ext cx="5310288" cy="5652168"/>
            <a:chOff x="1376596" y="3622843"/>
            <a:chExt cx="5310288" cy="1828800"/>
          </a:xfrm>
          <a:solidFill>
            <a:srgbClr val="F4F3F3"/>
          </a:solidFill>
        </p:grpSpPr>
        <p:sp>
          <p:nvSpPr>
            <p:cNvPr id="23" name="사각형: 둥근 모서리 22">
              <a:extLst>
                <a:ext uri="{FF2B5EF4-FFF2-40B4-BE49-F238E27FC236}">
                  <a16:creationId xmlns:a16="http://schemas.microsoft.com/office/drawing/2014/main" id="{CFFDF37D-E013-190D-EB40-8CFAF57D01FB}"/>
                </a:ext>
              </a:extLst>
            </p:cNvPr>
            <p:cNvSpPr/>
            <p:nvPr/>
          </p:nvSpPr>
          <p:spPr>
            <a:xfrm>
              <a:off x="1376596" y="3622843"/>
              <a:ext cx="5310288" cy="1828800"/>
            </a:xfrm>
            <a:prstGeom prst="roundRect">
              <a:avLst/>
            </a:prstGeom>
            <a:grp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1.</a:t>
              </a:r>
            </a:p>
            <a:p>
              <a:pPr algn="ctr"/>
              <a:endParaRPr lang="ko-KR" altLang="en-US" dirty="0">
                <a:solidFill>
                  <a:schemeClr val="tx1"/>
                </a:solidFill>
              </a:endParaRPr>
            </a:p>
          </p:txBody>
        </p:sp>
        <p:sp>
          <p:nvSpPr>
            <p:cNvPr id="24" name="사각형: 둥근 모서리 23">
              <a:extLst>
                <a:ext uri="{FF2B5EF4-FFF2-40B4-BE49-F238E27FC236}">
                  <a16:creationId xmlns:a16="http://schemas.microsoft.com/office/drawing/2014/main" id="{670E033B-F8A3-3B2F-1AAE-71FC46001F97}"/>
                </a:ext>
              </a:extLst>
            </p:cNvPr>
            <p:cNvSpPr/>
            <p:nvPr/>
          </p:nvSpPr>
          <p:spPr>
            <a:xfrm>
              <a:off x="1376596" y="3622843"/>
              <a:ext cx="5310288" cy="1828800"/>
            </a:xfrm>
            <a:prstGeom prst="roundRect">
              <a:avLst/>
            </a:prstGeom>
            <a:grpFill/>
            <a:ln>
              <a:noFill/>
            </a:ln>
            <a:effectLst>
              <a:outerShdw blurRad="381000" dist="152400" dir="13500000" sx="96000" sy="96000" algn="br" rotWithShape="0">
                <a:schemeClr val="bg1"/>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grpSp>
      <p:grpSp>
        <p:nvGrpSpPr>
          <p:cNvPr id="18" name="그룹 17">
            <a:extLst>
              <a:ext uri="{FF2B5EF4-FFF2-40B4-BE49-F238E27FC236}">
                <a16:creationId xmlns:a16="http://schemas.microsoft.com/office/drawing/2014/main" id="{4E91862E-2615-A537-9FFC-93A4C422F407}"/>
              </a:ext>
            </a:extLst>
          </p:cNvPr>
          <p:cNvGrpSpPr/>
          <p:nvPr/>
        </p:nvGrpSpPr>
        <p:grpSpPr>
          <a:xfrm>
            <a:off x="580541" y="2850816"/>
            <a:ext cx="5310288" cy="5652168"/>
            <a:chOff x="1376596" y="3622843"/>
            <a:chExt cx="5310288" cy="1828800"/>
          </a:xfrm>
          <a:solidFill>
            <a:srgbClr val="F4F3F3"/>
          </a:solidFill>
        </p:grpSpPr>
        <p:sp>
          <p:nvSpPr>
            <p:cNvPr id="16" name="사각형: 둥근 모서리 15">
              <a:extLst>
                <a:ext uri="{FF2B5EF4-FFF2-40B4-BE49-F238E27FC236}">
                  <a16:creationId xmlns:a16="http://schemas.microsoft.com/office/drawing/2014/main" id="{89C821D6-9BBD-EA26-56FA-3BDB540763EB}"/>
                </a:ext>
              </a:extLst>
            </p:cNvPr>
            <p:cNvSpPr/>
            <p:nvPr/>
          </p:nvSpPr>
          <p:spPr>
            <a:xfrm>
              <a:off x="1376596" y="3622843"/>
              <a:ext cx="5310288" cy="1828800"/>
            </a:xfrm>
            <a:prstGeom prst="roundRect">
              <a:avLst/>
            </a:prstGeom>
            <a:grp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1.</a:t>
              </a:r>
            </a:p>
            <a:p>
              <a:pPr algn="ctr"/>
              <a:endParaRPr lang="ko-KR" altLang="en-US" dirty="0">
                <a:solidFill>
                  <a:schemeClr val="tx1"/>
                </a:solidFill>
              </a:endParaRPr>
            </a:p>
          </p:txBody>
        </p:sp>
        <p:sp>
          <p:nvSpPr>
            <p:cNvPr id="17" name="사각형: 둥근 모서리 16">
              <a:extLst>
                <a:ext uri="{FF2B5EF4-FFF2-40B4-BE49-F238E27FC236}">
                  <a16:creationId xmlns:a16="http://schemas.microsoft.com/office/drawing/2014/main" id="{4FD7D747-E896-9A04-9E94-6EDAB3D24438}"/>
                </a:ext>
              </a:extLst>
            </p:cNvPr>
            <p:cNvSpPr/>
            <p:nvPr/>
          </p:nvSpPr>
          <p:spPr>
            <a:xfrm>
              <a:off x="1376596" y="3622843"/>
              <a:ext cx="5310288" cy="1828800"/>
            </a:xfrm>
            <a:prstGeom prst="roundRect">
              <a:avLst/>
            </a:prstGeom>
            <a:grpFill/>
            <a:ln>
              <a:noFill/>
            </a:ln>
            <a:effectLst>
              <a:outerShdw blurRad="381000" dist="152400" dir="13500000" sx="96000" sy="96000" algn="br" rotWithShape="0">
                <a:schemeClr val="bg1"/>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grpSp>
      <p:grpSp>
        <p:nvGrpSpPr>
          <p:cNvPr id="2" name="Group 2"/>
          <p:cNvGrpSpPr/>
          <p:nvPr/>
        </p:nvGrpSpPr>
        <p:grpSpPr>
          <a:xfrm>
            <a:off x="2147483647" y="2147483647"/>
            <a:ext cx="2147483647" cy="2147483647"/>
            <a:chOff x="0" y="0"/>
            <a:chExt cx="0" cy="0"/>
          </a:xfrm>
        </p:grpSpPr>
      </p:grpSp>
      <p:grpSp>
        <p:nvGrpSpPr>
          <p:cNvPr id="5" name="Group 5"/>
          <p:cNvGrpSpPr/>
          <p:nvPr/>
        </p:nvGrpSpPr>
        <p:grpSpPr>
          <a:xfrm>
            <a:off x="2147483647" y="2147483647"/>
            <a:ext cx="2147483647" cy="2147483647"/>
            <a:chOff x="0" y="0"/>
            <a:chExt cx="0" cy="0"/>
          </a:xfrm>
        </p:grpSpPr>
      </p:grpSp>
      <p:sp>
        <p:nvSpPr>
          <p:cNvPr id="9" name="TextBox 9"/>
          <p:cNvSpPr txBox="1"/>
          <p:nvPr/>
        </p:nvSpPr>
        <p:spPr>
          <a:xfrm>
            <a:off x="6617139" y="4914900"/>
            <a:ext cx="4763061" cy="3229757"/>
          </a:xfrm>
          <a:prstGeom prst="rect">
            <a:avLst/>
          </a:prstGeom>
        </p:spPr>
        <p:txBody>
          <a:bodyPr lIns="0" tIns="0" rIns="0" bIns="0" rtlCol="0" anchor="ctr"/>
          <a:lstStyle/>
          <a:p>
            <a:pPr lvl="0" algn="l">
              <a:lnSpc>
                <a:spcPct val="124499"/>
              </a:lnSpc>
            </a:pPr>
            <a:r>
              <a:rPr lang="en-US" b="0" i="0" u="none" strike="noStrike" dirty="0">
                <a:solidFill>
                  <a:srgbClr val="000000"/>
                </a:solidFill>
                <a:latin typeface="Pretendard SemiBold"/>
              </a:rPr>
              <a:t>-</a:t>
            </a:r>
            <a:r>
              <a:rPr lang="en-US" b="0" i="0" u="none" strike="noStrike" dirty="0">
                <a:solidFill>
                  <a:srgbClr val="000000"/>
                </a:solidFill>
                <a:latin typeface="Pretendard Light"/>
              </a:rPr>
              <a:t> FIRST ISSUE</a:t>
            </a:r>
          </a:p>
          <a:p>
            <a:pPr marL="285750" lvl="0" indent="-285750" algn="l">
              <a:lnSpc>
                <a:spcPct val="124499"/>
              </a:lnSpc>
              <a:buFontTx/>
              <a:buChar char="-"/>
            </a:pPr>
            <a:r>
              <a:rPr lang="en-US" b="0" i="0" u="none" strike="noStrike" dirty="0">
                <a:solidFill>
                  <a:srgbClr val="000000"/>
                </a:solidFill>
                <a:latin typeface="Pretendard Light"/>
              </a:rPr>
              <a:t> SOLUTION CODE</a:t>
            </a:r>
            <a:r>
              <a:rPr lang="en-US" dirty="0">
                <a:solidFill>
                  <a:srgbClr val="000000"/>
                </a:solidFill>
                <a:latin typeface="Pretendard Light"/>
              </a:rPr>
              <a:t>S</a:t>
            </a:r>
            <a:r>
              <a:rPr lang="en-US" b="0" i="0" u="none" strike="noStrike" dirty="0">
                <a:solidFill>
                  <a:srgbClr val="000000"/>
                </a:solidFill>
                <a:latin typeface="Pretendard Light"/>
              </a:rPr>
              <a:t> FOR TWO DIFFERENT </a:t>
            </a:r>
            <a:r>
              <a:rPr lang="en-US" altLang="ko-KR" b="0" i="0" u="none" strike="noStrike" dirty="0">
                <a:solidFill>
                  <a:srgbClr val="000000"/>
                </a:solidFill>
                <a:latin typeface="Pretendard Light"/>
              </a:rPr>
              <a:t>ALGORITHMS </a:t>
            </a:r>
          </a:p>
          <a:p>
            <a:pPr marL="285750" lvl="0" indent="-285750" algn="l">
              <a:lnSpc>
                <a:spcPct val="124499"/>
              </a:lnSpc>
              <a:buFontTx/>
              <a:buChar char="-"/>
            </a:pPr>
            <a:r>
              <a:rPr lang="en-US" altLang="ko-KR" b="0" i="0" u="none" strike="noStrike" dirty="0">
                <a:solidFill>
                  <a:srgbClr val="000000"/>
                </a:solidFill>
                <a:latin typeface="Pretendard Light"/>
              </a:rPr>
              <a:t>COMPARISON OF TWO</a:t>
            </a:r>
            <a:r>
              <a:rPr lang="en-US" altLang="ko-KR" dirty="0">
                <a:solidFill>
                  <a:srgbClr val="000000"/>
                </a:solidFill>
                <a:latin typeface="Pretendard Light"/>
              </a:rPr>
              <a:t> </a:t>
            </a:r>
            <a:r>
              <a:rPr lang="en-US" altLang="ko-KR" b="0" i="0" u="none" strike="noStrike" dirty="0">
                <a:solidFill>
                  <a:srgbClr val="000000"/>
                </a:solidFill>
                <a:latin typeface="Pretendard Light"/>
              </a:rPr>
              <a:t>ALGORITHMS</a:t>
            </a:r>
          </a:p>
          <a:p>
            <a:pPr marL="285750" lvl="0" indent="-285750" algn="l">
              <a:lnSpc>
                <a:spcPct val="124499"/>
              </a:lnSpc>
              <a:buFontTx/>
              <a:buChar char="-"/>
            </a:pPr>
            <a:endParaRPr lang="en-US" b="0" i="0" u="none" strike="noStrike" dirty="0">
              <a:solidFill>
                <a:srgbClr val="000000"/>
              </a:solidFill>
              <a:latin typeface="Pretendard Light"/>
            </a:endParaRPr>
          </a:p>
          <a:p>
            <a:pPr lvl="0" algn="l">
              <a:lnSpc>
                <a:spcPct val="124499"/>
              </a:lnSpc>
            </a:pPr>
            <a:r>
              <a:rPr lang="en-US" dirty="0">
                <a:solidFill>
                  <a:srgbClr val="000000"/>
                </a:solidFill>
                <a:latin typeface="Pretendard SemiBold"/>
              </a:rPr>
              <a:t>-</a:t>
            </a:r>
            <a:r>
              <a:rPr lang="en-US" b="0" i="0" u="none" strike="noStrike" dirty="0">
                <a:solidFill>
                  <a:srgbClr val="000000"/>
                </a:solidFill>
                <a:latin typeface="Pretendard Light"/>
              </a:rPr>
              <a:t> SECOND </a:t>
            </a:r>
            <a:r>
              <a:rPr lang="en-US" dirty="0">
                <a:solidFill>
                  <a:srgbClr val="000000"/>
                </a:solidFill>
                <a:latin typeface="Pretendard Light"/>
              </a:rPr>
              <a:t>ISSUE</a:t>
            </a:r>
            <a:endParaRPr lang="en-US" b="0" i="0" u="none" strike="noStrike" dirty="0">
              <a:solidFill>
                <a:srgbClr val="000000"/>
              </a:solidFill>
              <a:latin typeface="Pretendard Light"/>
            </a:endParaRPr>
          </a:p>
          <a:p>
            <a:pPr marL="285750" lvl="0" indent="-285750" algn="l">
              <a:lnSpc>
                <a:spcPct val="124499"/>
              </a:lnSpc>
              <a:buFontTx/>
              <a:buChar char="-"/>
            </a:pPr>
            <a:r>
              <a:rPr lang="en-US" altLang="ko-KR" b="0" i="0" u="none" strike="noStrike" dirty="0">
                <a:solidFill>
                  <a:srgbClr val="000000"/>
                </a:solidFill>
                <a:latin typeface="Pretendard Light"/>
              </a:rPr>
              <a:t>SOLUTION CODE</a:t>
            </a:r>
            <a:r>
              <a:rPr lang="en-US" altLang="ko-KR" dirty="0">
                <a:solidFill>
                  <a:srgbClr val="000000"/>
                </a:solidFill>
                <a:latin typeface="Pretendard Light"/>
              </a:rPr>
              <a:t>S</a:t>
            </a:r>
            <a:r>
              <a:rPr lang="en-US" altLang="ko-KR" b="0" i="0" u="none" strike="noStrike" dirty="0">
                <a:solidFill>
                  <a:srgbClr val="000000"/>
                </a:solidFill>
                <a:latin typeface="Pretendard Light"/>
              </a:rPr>
              <a:t> FOR TWO DIFFERENT ALGORITHMS </a:t>
            </a:r>
          </a:p>
          <a:p>
            <a:pPr marL="285750" indent="-285750">
              <a:lnSpc>
                <a:spcPct val="124499"/>
              </a:lnSpc>
              <a:buFontTx/>
              <a:buChar char="-"/>
            </a:pPr>
            <a:r>
              <a:rPr lang="en-US" altLang="ko-KR" b="0" i="0" u="none" strike="noStrike" dirty="0">
                <a:solidFill>
                  <a:srgbClr val="000000"/>
                </a:solidFill>
                <a:latin typeface="Pretendard Light"/>
              </a:rPr>
              <a:t>COMPARISON OF TWO</a:t>
            </a:r>
            <a:r>
              <a:rPr lang="en-US" altLang="ko-KR" dirty="0">
                <a:solidFill>
                  <a:srgbClr val="000000"/>
                </a:solidFill>
                <a:latin typeface="Pretendard Light"/>
              </a:rPr>
              <a:t> </a:t>
            </a:r>
            <a:r>
              <a:rPr lang="en-US" altLang="ko-KR" b="0" i="0" u="none" strike="noStrike" dirty="0">
                <a:solidFill>
                  <a:srgbClr val="000000"/>
                </a:solidFill>
                <a:latin typeface="Pretendard Light"/>
              </a:rPr>
              <a:t>ALGORITHMS</a:t>
            </a:r>
            <a:endParaRPr lang="en-US" b="0" i="0" u="none" strike="noStrike" dirty="0">
              <a:solidFill>
                <a:srgbClr val="000000"/>
              </a:solidFill>
              <a:latin typeface="Pretendard Light"/>
            </a:endParaRPr>
          </a:p>
        </p:txBody>
      </p:sp>
      <p:sp>
        <p:nvSpPr>
          <p:cNvPr id="10" name="TextBox 10"/>
          <p:cNvSpPr txBox="1"/>
          <p:nvPr/>
        </p:nvSpPr>
        <p:spPr>
          <a:xfrm>
            <a:off x="871202" y="5962650"/>
            <a:ext cx="4930574" cy="1498600"/>
          </a:xfrm>
          <a:prstGeom prst="rect">
            <a:avLst/>
          </a:prstGeom>
        </p:spPr>
        <p:txBody>
          <a:bodyPr lIns="0" tIns="0" rIns="0" bIns="0" rtlCol="0" anchor="ctr"/>
          <a:lstStyle/>
          <a:p>
            <a:pPr lvl="0" algn="l">
              <a:lnSpc>
                <a:spcPct val="124499"/>
              </a:lnSpc>
            </a:pPr>
            <a:r>
              <a:rPr lang="en-US" b="1" dirty="0">
                <a:solidFill>
                  <a:srgbClr val="000000"/>
                </a:solidFill>
                <a:latin typeface="Pretendard Light"/>
              </a:rPr>
              <a:t>-</a:t>
            </a:r>
            <a:r>
              <a:rPr lang="en-US" b="0" i="0" u="none" strike="noStrike" dirty="0">
                <a:solidFill>
                  <a:srgbClr val="000000"/>
                </a:solidFill>
                <a:latin typeface="Pretendard Light"/>
              </a:rPr>
              <a:t> REASON FOR CHOOSING A TOPIC</a:t>
            </a:r>
          </a:p>
          <a:p>
            <a:pPr lvl="0" algn="l">
              <a:lnSpc>
                <a:spcPct val="124499"/>
              </a:lnSpc>
            </a:pPr>
            <a:r>
              <a:rPr lang="en-US" b="1" dirty="0">
                <a:solidFill>
                  <a:srgbClr val="000000"/>
                </a:solidFill>
                <a:latin typeface="Pretendard Light"/>
              </a:rPr>
              <a:t>- </a:t>
            </a:r>
            <a:r>
              <a:rPr lang="en-US" dirty="0">
                <a:solidFill>
                  <a:srgbClr val="000000"/>
                </a:solidFill>
                <a:latin typeface="Pretendard Light"/>
              </a:rPr>
              <a:t>EXPLANATION OF THE </a:t>
            </a:r>
            <a:r>
              <a:rPr lang="en-US" b="0" i="0" u="none" strike="noStrike" dirty="0">
                <a:solidFill>
                  <a:srgbClr val="000000"/>
                </a:solidFill>
                <a:latin typeface="Pretendard Light"/>
              </a:rPr>
              <a:t>GREEDY ALGORITHM</a:t>
            </a:r>
          </a:p>
          <a:p>
            <a:pPr lvl="0" algn="l">
              <a:lnSpc>
                <a:spcPct val="124499"/>
              </a:lnSpc>
            </a:pPr>
            <a:r>
              <a:rPr lang="en-US" dirty="0">
                <a:solidFill>
                  <a:srgbClr val="000000"/>
                </a:solidFill>
                <a:latin typeface="Pretendard SemiBold"/>
              </a:rPr>
              <a:t>- </a:t>
            </a:r>
            <a:r>
              <a:rPr lang="en-US" b="0" i="0" u="none" strike="noStrike" dirty="0">
                <a:solidFill>
                  <a:srgbClr val="000000"/>
                </a:solidFill>
                <a:latin typeface="Pretendard Light"/>
              </a:rPr>
              <a:t>EXPLANATION OF THE DYNAMIC PROGRAMMING</a:t>
            </a:r>
          </a:p>
        </p:txBody>
      </p:sp>
      <p:sp>
        <p:nvSpPr>
          <p:cNvPr id="13" name="TextBox 13"/>
          <p:cNvSpPr txBox="1"/>
          <p:nvPr/>
        </p:nvSpPr>
        <p:spPr>
          <a:xfrm>
            <a:off x="1374291" y="3086100"/>
            <a:ext cx="1292709" cy="1447800"/>
          </a:xfrm>
          <a:prstGeom prst="rect">
            <a:avLst/>
          </a:prstGeom>
        </p:spPr>
        <p:txBody>
          <a:bodyPr lIns="0" tIns="0" rIns="0" bIns="0" rtlCol="0" anchor="b"/>
          <a:lstStyle/>
          <a:p>
            <a:pPr lvl="0" algn="l">
              <a:lnSpc>
                <a:spcPct val="124499"/>
              </a:lnSpc>
            </a:pPr>
            <a:r>
              <a:rPr lang="en-US" sz="10000" b="0" i="0" u="none" strike="noStrike" dirty="0">
                <a:solidFill>
                  <a:srgbClr val="11359A"/>
                </a:solidFill>
                <a:latin typeface="Oswald SemiBold"/>
              </a:rPr>
              <a:t>1</a:t>
            </a:r>
          </a:p>
        </p:txBody>
      </p:sp>
      <p:sp>
        <p:nvSpPr>
          <p:cNvPr id="14" name="TextBox 14"/>
          <p:cNvSpPr txBox="1"/>
          <p:nvPr/>
        </p:nvSpPr>
        <p:spPr>
          <a:xfrm>
            <a:off x="3924300" y="914400"/>
            <a:ext cx="10439400" cy="1066800"/>
          </a:xfrm>
          <a:prstGeom prst="rect">
            <a:avLst/>
          </a:prstGeom>
        </p:spPr>
        <p:txBody>
          <a:bodyPr lIns="0" tIns="0" rIns="0" bIns="0" rtlCol="0" anchor="ctr"/>
          <a:lstStyle/>
          <a:p>
            <a:pPr lvl="0" algn="ctr">
              <a:lnSpc>
                <a:spcPct val="83000"/>
              </a:lnSpc>
            </a:pPr>
            <a:r>
              <a:rPr lang="en-US" sz="6000" b="0" i="0" u="none" strike="noStrike" spc="-100">
                <a:solidFill>
                  <a:srgbClr val="11359A"/>
                </a:solidFill>
                <a:latin typeface="Pretendard Bold"/>
              </a:rPr>
              <a:t>CONTENTS</a:t>
            </a:r>
          </a:p>
        </p:txBody>
      </p:sp>
      <p:sp>
        <p:nvSpPr>
          <p:cNvPr id="15" name="TextBox 15"/>
          <p:cNvSpPr txBox="1"/>
          <p:nvPr/>
        </p:nvSpPr>
        <p:spPr>
          <a:xfrm>
            <a:off x="17106900" y="9512300"/>
            <a:ext cx="444500" cy="241300"/>
          </a:xfrm>
          <a:prstGeom prst="rect">
            <a:avLst/>
          </a:prstGeom>
        </p:spPr>
        <p:txBody>
          <a:bodyPr lIns="0" tIns="0" rIns="0" bIns="0" rtlCol="0" anchor="ctr"/>
          <a:lstStyle/>
          <a:p>
            <a:pPr lvl="0" algn="r">
              <a:lnSpc>
                <a:spcPct val="99600"/>
              </a:lnSpc>
            </a:pPr>
            <a:r>
              <a:rPr lang="en-US" sz="1400" b="0" i="0" u="none" strike="noStrike">
                <a:solidFill>
                  <a:srgbClr val="000000">
                    <a:alpha val="40000"/>
                  </a:srgbClr>
                </a:solidFill>
                <a:latin typeface="Pretendard Bold"/>
              </a:rPr>
              <a:t>02</a:t>
            </a:r>
          </a:p>
        </p:txBody>
      </p:sp>
      <p:pic>
        <p:nvPicPr>
          <p:cNvPr id="28" name="Picture 8">
            <a:extLst>
              <a:ext uri="{FF2B5EF4-FFF2-40B4-BE49-F238E27FC236}">
                <a16:creationId xmlns:a16="http://schemas.microsoft.com/office/drawing/2014/main" id="{C56032D1-D432-4F25-ED85-568A065173FD}"/>
              </a:ext>
            </a:extLst>
          </p:cNvPr>
          <p:cNvPicPr>
            <a:picLocks noChangeAspect="1"/>
          </p:cNvPicPr>
          <p:nvPr/>
        </p:nvPicPr>
        <p:blipFill>
          <a:blip r:embed="rId2"/>
          <a:stretch>
            <a:fillRect/>
          </a:stretch>
        </p:blipFill>
        <p:spPr>
          <a:xfrm rot="16200000">
            <a:off x="1562100" y="8534400"/>
            <a:ext cx="482600" cy="1511300"/>
          </a:xfrm>
          <a:prstGeom prst="rect">
            <a:avLst/>
          </a:prstGeom>
        </p:spPr>
      </p:pic>
      <p:pic>
        <p:nvPicPr>
          <p:cNvPr id="29" name="Picture 9">
            <a:extLst>
              <a:ext uri="{FF2B5EF4-FFF2-40B4-BE49-F238E27FC236}">
                <a16:creationId xmlns:a16="http://schemas.microsoft.com/office/drawing/2014/main" id="{EC1CC188-360D-3367-7AEC-80BD211075E9}"/>
              </a:ext>
            </a:extLst>
          </p:cNvPr>
          <p:cNvPicPr>
            <a:picLocks noChangeAspect="1"/>
          </p:cNvPicPr>
          <p:nvPr/>
        </p:nvPicPr>
        <p:blipFill>
          <a:blip r:embed="rId2"/>
          <a:stretch>
            <a:fillRect/>
          </a:stretch>
        </p:blipFill>
        <p:spPr>
          <a:xfrm>
            <a:off x="16764000" y="762000"/>
            <a:ext cx="482600" cy="1511300"/>
          </a:xfrm>
          <a:prstGeom prst="rect">
            <a:avLst/>
          </a:prstGeom>
        </p:spPr>
      </p:pic>
      <p:sp>
        <p:nvSpPr>
          <p:cNvPr id="32" name="TextBox 9">
            <a:extLst>
              <a:ext uri="{FF2B5EF4-FFF2-40B4-BE49-F238E27FC236}">
                <a16:creationId xmlns:a16="http://schemas.microsoft.com/office/drawing/2014/main" id="{501B8CE6-7695-87F8-DEA6-1B0D02B84057}"/>
              </a:ext>
            </a:extLst>
          </p:cNvPr>
          <p:cNvSpPr txBox="1"/>
          <p:nvPr/>
        </p:nvSpPr>
        <p:spPr>
          <a:xfrm>
            <a:off x="12634124" y="4972050"/>
            <a:ext cx="4470400" cy="2489200"/>
          </a:xfrm>
          <a:prstGeom prst="rect">
            <a:avLst/>
          </a:prstGeom>
        </p:spPr>
        <p:txBody>
          <a:bodyPr lIns="0" tIns="0" rIns="0" bIns="0" rtlCol="0" anchor="ctr"/>
          <a:lstStyle/>
          <a:p>
            <a:pPr marL="285750" lvl="0" indent="-285750" algn="l">
              <a:lnSpc>
                <a:spcPct val="124499"/>
              </a:lnSpc>
              <a:buFontTx/>
              <a:buChar char="-"/>
            </a:pPr>
            <a:r>
              <a:rPr lang="en-US" b="0" i="0" u="none" strike="noStrike" dirty="0">
                <a:solidFill>
                  <a:srgbClr val="000000"/>
                </a:solidFill>
                <a:latin typeface="Pretendard Light"/>
              </a:rPr>
              <a:t>CONSLUSION OF THE COMPARISON BETWEEN THE TWO ALGORITHMS</a:t>
            </a:r>
          </a:p>
        </p:txBody>
      </p:sp>
      <p:sp>
        <p:nvSpPr>
          <p:cNvPr id="38" name="TextBox 13">
            <a:extLst>
              <a:ext uri="{FF2B5EF4-FFF2-40B4-BE49-F238E27FC236}">
                <a16:creationId xmlns:a16="http://schemas.microsoft.com/office/drawing/2014/main" id="{216DC8C4-5135-34D4-8186-808F77448600}"/>
              </a:ext>
            </a:extLst>
          </p:cNvPr>
          <p:cNvSpPr txBox="1"/>
          <p:nvPr/>
        </p:nvSpPr>
        <p:spPr>
          <a:xfrm>
            <a:off x="12695947" y="3086100"/>
            <a:ext cx="1292709" cy="1447800"/>
          </a:xfrm>
          <a:prstGeom prst="rect">
            <a:avLst/>
          </a:prstGeom>
        </p:spPr>
        <p:txBody>
          <a:bodyPr lIns="0" tIns="0" rIns="0" bIns="0" rtlCol="0" anchor="b"/>
          <a:lstStyle/>
          <a:p>
            <a:pPr lvl="0" algn="l">
              <a:lnSpc>
                <a:spcPct val="124499"/>
              </a:lnSpc>
            </a:pPr>
            <a:r>
              <a:rPr lang="en-US" sz="10000" dirty="0">
                <a:solidFill>
                  <a:srgbClr val="11359A"/>
                </a:solidFill>
                <a:latin typeface="Oswald SemiBold"/>
              </a:rPr>
              <a:t>3</a:t>
            </a:r>
            <a:endParaRPr lang="en-US" sz="10000" b="0" i="0" u="none" strike="noStrike" dirty="0">
              <a:solidFill>
                <a:srgbClr val="11359A"/>
              </a:solidFill>
              <a:latin typeface="Oswald SemiBold"/>
            </a:endParaRPr>
          </a:p>
        </p:txBody>
      </p:sp>
      <p:sp>
        <p:nvSpPr>
          <p:cNvPr id="41" name="TextBox 13">
            <a:extLst>
              <a:ext uri="{FF2B5EF4-FFF2-40B4-BE49-F238E27FC236}">
                <a16:creationId xmlns:a16="http://schemas.microsoft.com/office/drawing/2014/main" id="{E1D77057-B842-9184-E1C6-AAE4D3252FFD}"/>
              </a:ext>
            </a:extLst>
          </p:cNvPr>
          <p:cNvSpPr txBox="1"/>
          <p:nvPr/>
        </p:nvSpPr>
        <p:spPr>
          <a:xfrm>
            <a:off x="7062654" y="3086100"/>
            <a:ext cx="1292709" cy="1447800"/>
          </a:xfrm>
          <a:prstGeom prst="rect">
            <a:avLst/>
          </a:prstGeom>
        </p:spPr>
        <p:txBody>
          <a:bodyPr lIns="0" tIns="0" rIns="0" bIns="0" rtlCol="0" anchor="b"/>
          <a:lstStyle/>
          <a:p>
            <a:pPr lvl="0" algn="l">
              <a:lnSpc>
                <a:spcPct val="124499"/>
              </a:lnSpc>
            </a:pPr>
            <a:r>
              <a:rPr lang="en-US" sz="10000" dirty="0">
                <a:solidFill>
                  <a:srgbClr val="11359A"/>
                </a:solidFill>
                <a:latin typeface="Oswald SemiBold"/>
              </a:rPr>
              <a:t>2</a:t>
            </a:r>
            <a:endParaRPr lang="en-US" sz="10000" b="0" i="0" u="none" strike="noStrike" dirty="0">
              <a:solidFill>
                <a:srgbClr val="11359A"/>
              </a:solidFill>
              <a:latin typeface="Oswald Semi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3">
            <a:extLst>
              <a:ext uri="{FF2B5EF4-FFF2-40B4-BE49-F238E27FC236}">
                <a16:creationId xmlns:a16="http://schemas.microsoft.com/office/drawing/2014/main" id="{85E4BDED-55B2-6349-15CA-D7042181A726}"/>
              </a:ext>
            </a:extLst>
          </p:cNvPr>
          <p:cNvPicPr>
            <a:picLocks noChangeAspect="1"/>
          </p:cNvPicPr>
          <p:nvPr/>
        </p:nvPicPr>
        <p:blipFill>
          <a:blip r:embed="rId2">
            <a:alphaModFix amt="70000"/>
          </a:blip>
          <a:stretch>
            <a:fillRect/>
          </a:stretch>
        </p:blipFill>
        <p:spPr>
          <a:xfrm>
            <a:off x="9829800" y="2641600"/>
            <a:ext cx="8661400" cy="8877300"/>
          </a:xfrm>
          <a:prstGeom prst="rect">
            <a:avLst/>
          </a:prstGeom>
          <a:effectLst>
            <a:outerShdw blurRad="466322" dist="133161" dir="1800000">
              <a:srgbClr val="000000">
                <a:alpha val="10000"/>
              </a:srgbClr>
            </a:outerShdw>
          </a:effectLst>
        </p:spPr>
      </p:pic>
      <p:pic>
        <p:nvPicPr>
          <p:cNvPr id="23" name="Picture 4">
            <a:extLst>
              <a:ext uri="{FF2B5EF4-FFF2-40B4-BE49-F238E27FC236}">
                <a16:creationId xmlns:a16="http://schemas.microsoft.com/office/drawing/2014/main" id="{C7F791B7-DA33-439F-C5B0-493434609029}"/>
              </a:ext>
            </a:extLst>
          </p:cNvPr>
          <p:cNvPicPr>
            <a:picLocks noChangeAspect="1"/>
          </p:cNvPicPr>
          <p:nvPr/>
        </p:nvPicPr>
        <p:blipFill>
          <a:blip r:embed="rId2">
            <a:alphaModFix amt="70000"/>
          </a:blip>
          <a:stretch>
            <a:fillRect/>
          </a:stretch>
        </p:blipFill>
        <p:spPr>
          <a:xfrm>
            <a:off x="9842500" y="2641600"/>
            <a:ext cx="8661400" cy="8877300"/>
          </a:xfrm>
          <a:prstGeom prst="rect">
            <a:avLst/>
          </a:prstGeom>
          <a:effectLst>
            <a:outerShdw blurRad="466322" dist="199741" dir="12600000">
              <a:srgbClr val="FFFFFF">
                <a:alpha val="50000"/>
              </a:srgbClr>
            </a:outerShdw>
          </a:effectLst>
        </p:spPr>
      </p:pic>
      <p:grpSp>
        <p:nvGrpSpPr>
          <p:cNvPr id="12" name="그룹 11">
            <a:extLst>
              <a:ext uri="{FF2B5EF4-FFF2-40B4-BE49-F238E27FC236}">
                <a16:creationId xmlns:a16="http://schemas.microsoft.com/office/drawing/2014/main" id="{88EB8E6A-7355-3801-7C8E-ADA9E7335FF3}"/>
              </a:ext>
            </a:extLst>
          </p:cNvPr>
          <p:cNvGrpSpPr/>
          <p:nvPr/>
        </p:nvGrpSpPr>
        <p:grpSpPr>
          <a:xfrm>
            <a:off x="2743200" y="3619500"/>
            <a:ext cx="13106400" cy="4953668"/>
            <a:chOff x="1376596" y="3622843"/>
            <a:chExt cx="5310288" cy="1828800"/>
          </a:xfrm>
          <a:solidFill>
            <a:srgbClr val="F4F3F3"/>
          </a:solidFill>
        </p:grpSpPr>
        <p:sp>
          <p:nvSpPr>
            <p:cNvPr id="13" name="사각형: 둥근 모서리 12">
              <a:extLst>
                <a:ext uri="{FF2B5EF4-FFF2-40B4-BE49-F238E27FC236}">
                  <a16:creationId xmlns:a16="http://schemas.microsoft.com/office/drawing/2014/main" id="{346D24D7-40FF-4E83-683A-FA2714AF80D1}"/>
                </a:ext>
              </a:extLst>
            </p:cNvPr>
            <p:cNvSpPr/>
            <p:nvPr/>
          </p:nvSpPr>
          <p:spPr>
            <a:xfrm>
              <a:off x="1376596" y="3622843"/>
              <a:ext cx="5310288" cy="1828800"/>
            </a:xfrm>
            <a:prstGeom prst="roundRect">
              <a:avLst/>
            </a:prstGeom>
            <a:grp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1.</a:t>
              </a:r>
            </a:p>
            <a:p>
              <a:pPr algn="ctr"/>
              <a:endParaRPr lang="ko-KR" altLang="en-US" dirty="0">
                <a:solidFill>
                  <a:schemeClr val="tx1"/>
                </a:solidFill>
              </a:endParaRPr>
            </a:p>
          </p:txBody>
        </p:sp>
        <p:sp>
          <p:nvSpPr>
            <p:cNvPr id="14" name="사각형: 둥근 모서리 13">
              <a:extLst>
                <a:ext uri="{FF2B5EF4-FFF2-40B4-BE49-F238E27FC236}">
                  <a16:creationId xmlns:a16="http://schemas.microsoft.com/office/drawing/2014/main" id="{F54AA704-895E-9586-2D57-F8F9C979C418}"/>
                </a:ext>
              </a:extLst>
            </p:cNvPr>
            <p:cNvSpPr/>
            <p:nvPr/>
          </p:nvSpPr>
          <p:spPr>
            <a:xfrm>
              <a:off x="1376596" y="3622843"/>
              <a:ext cx="5310288" cy="1828800"/>
            </a:xfrm>
            <a:prstGeom prst="roundRect">
              <a:avLst/>
            </a:prstGeom>
            <a:grpFill/>
            <a:ln>
              <a:noFill/>
            </a:ln>
            <a:effectLst>
              <a:outerShdw blurRad="381000" dist="152400" dir="13500000" sx="96000" sy="96000" algn="br" rotWithShape="0">
                <a:schemeClr val="bg1"/>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grpSp>
      <p:grpSp>
        <p:nvGrpSpPr>
          <p:cNvPr id="2" name="Group 2"/>
          <p:cNvGrpSpPr/>
          <p:nvPr/>
        </p:nvGrpSpPr>
        <p:grpSpPr>
          <a:xfrm>
            <a:off x="2147483647" y="2147483647"/>
            <a:ext cx="2147483647" cy="2147483647"/>
            <a:chOff x="0" y="0"/>
            <a:chExt cx="0" cy="0"/>
          </a:xfrm>
        </p:grpSpPr>
      </p:grpSp>
      <p:grpSp>
        <p:nvGrpSpPr>
          <p:cNvPr id="5" name="Group 5"/>
          <p:cNvGrpSpPr/>
          <p:nvPr/>
        </p:nvGrpSpPr>
        <p:grpSpPr>
          <a:xfrm>
            <a:off x="2147483647" y="2147483647"/>
            <a:ext cx="2147483647" cy="2147483647"/>
            <a:chOff x="0" y="0"/>
            <a:chExt cx="0" cy="0"/>
          </a:xfrm>
        </p:grpSpPr>
      </p:grpSp>
      <p:pic>
        <p:nvPicPr>
          <p:cNvPr id="6" name="Picture 6"/>
          <p:cNvPicPr>
            <a:picLocks noChangeAspect="1"/>
          </p:cNvPicPr>
          <p:nvPr/>
        </p:nvPicPr>
        <p:blipFill>
          <a:blip r:embed="rId3">
            <a:alphaModFix amt="80000"/>
          </a:blip>
          <a:stretch>
            <a:fillRect/>
          </a:stretch>
        </p:blipFill>
        <p:spPr>
          <a:xfrm>
            <a:off x="1638300" y="1854200"/>
            <a:ext cx="2781300" cy="2844800"/>
          </a:xfrm>
          <a:prstGeom prst="rect">
            <a:avLst/>
          </a:prstGeom>
          <a:effectLst>
            <a:outerShdw blurRad="47986" dist="42716" dir="1800000">
              <a:srgbClr val="000000">
                <a:alpha val="10000"/>
              </a:srgbClr>
            </a:outerShdw>
          </a:effectLst>
        </p:spPr>
      </p:pic>
      <p:pic>
        <p:nvPicPr>
          <p:cNvPr id="7" name="Picture 7"/>
          <p:cNvPicPr>
            <a:picLocks noChangeAspect="1"/>
          </p:cNvPicPr>
          <p:nvPr/>
        </p:nvPicPr>
        <p:blipFill>
          <a:blip r:embed="rId3">
            <a:alphaModFix amt="80000"/>
          </a:blip>
          <a:stretch>
            <a:fillRect/>
          </a:stretch>
        </p:blipFill>
        <p:spPr>
          <a:xfrm>
            <a:off x="1638300" y="1854200"/>
            <a:ext cx="2781300" cy="2844800"/>
          </a:xfrm>
          <a:prstGeom prst="rect">
            <a:avLst/>
          </a:prstGeom>
          <a:effectLst>
            <a:outerShdw blurRad="47986" dist="64074" dir="12600000">
              <a:srgbClr val="FFFFFF">
                <a:alpha val="60000"/>
              </a:srgbClr>
            </a:outerShdw>
          </a:effectLst>
        </p:spPr>
      </p:pic>
      <p:sp>
        <p:nvSpPr>
          <p:cNvPr id="9" name="TextBox 9"/>
          <p:cNvSpPr txBox="1"/>
          <p:nvPr/>
        </p:nvSpPr>
        <p:spPr>
          <a:xfrm>
            <a:off x="3416300" y="4470400"/>
            <a:ext cx="12128500" cy="3416300"/>
          </a:xfrm>
          <a:prstGeom prst="rect">
            <a:avLst/>
          </a:prstGeom>
        </p:spPr>
        <p:txBody>
          <a:bodyPr lIns="0" tIns="0" rIns="0" bIns="0" rtlCol="0" anchor="ctr"/>
          <a:lstStyle/>
          <a:p>
            <a:pPr marL="514350" lvl="0" indent="-514350" algn="l">
              <a:lnSpc>
                <a:spcPct val="116199"/>
              </a:lnSpc>
              <a:buAutoNum type="arabicPeriod"/>
            </a:pPr>
            <a:r>
              <a:rPr lang="en-US" altLang="ko-KR" sz="3200" dirty="0"/>
              <a:t>We don't know which algorithm to solve the problem, so we substitute various algorithms to find out which algorithm is more efficient. </a:t>
            </a:r>
          </a:p>
          <a:p>
            <a:pPr marL="514350" lvl="0" indent="-514350" algn="l">
              <a:lnSpc>
                <a:spcPct val="116199"/>
              </a:lnSpc>
              <a:buAutoNum type="arabicPeriod"/>
            </a:pPr>
            <a:endParaRPr lang="en-US" altLang="ko-KR" sz="3200" dirty="0"/>
          </a:p>
          <a:p>
            <a:pPr marL="514350" lvl="0" indent="-514350" algn="l">
              <a:lnSpc>
                <a:spcPct val="116199"/>
              </a:lnSpc>
              <a:buAutoNum type="arabicPeriod"/>
            </a:pPr>
            <a:r>
              <a:rPr lang="en-US" altLang="ko-KR" sz="3200" dirty="0"/>
              <a:t>Compare the differences between the two algorithms and the length of the time difference code.</a:t>
            </a:r>
            <a:endParaRPr lang="en-US" sz="3000" b="0" i="0" u="none" strike="noStrike" dirty="0">
              <a:solidFill>
                <a:srgbClr val="000000"/>
              </a:solidFill>
              <a:latin typeface="Pretendard Light"/>
            </a:endParaRPr>
          </a:p>
        </p:txBody>
      </p:sp>
      <p:sp>
        <p:nvSpPr>
          <p:cNvPr id="10" name="TextBox 10"/>
          <p:cNvSpPr txBox="1"/>
          <p:nvPr/>
        </p:nvSpPr>
        <p:spPr>
          <a:xfrm>
            <a:off x="3263900" y="1054100"/>
            <a:ext cx="12458700" cy="1066800"/>
          </a:xfrm>
          <a:prstGeom prst="rect">
            <a:avLst/>
          </a:prstGeom>
        </p:spPr>
        <p:txBody>
          <a:bodyPr lIns="0" tIns="0" rIns="0" bIns="0" rtlCol="0" anchor="ctr"/>
          <a:lstStyle/>
          <a:p>
            <a:pPr lvl="0" algn="ctr">
              <a:lnSpc>
                <a:spcPct val="83000"/>
              </a:lnSpc>
            </a:pPr>
            <a:r>
              <a:rPr lang="en-US" sz="6000" b="0" i="0" u="none" strike="noStrike" spc="-100">
                <a:solidFill>
                  <a:srgbClr val="11359A"/>
                </a:solidFill>
                <a:latin typeface="Pretendard Bold"/>
              </a:rPr>
              <a:t>REASON FOR CHOOSING A TOPIC</a:t>
            </a:r>
          </a:p>
        </p:txBody>
      </p:sp>
      <p:sp>
        <p:nvSpPr>
          <p:cNvPr id="24" name="TextBox 13">
            <a:extLst>
              <a:ext uri="{FF2B5EF4-FFF2-40B4-BE49-F238E27FC236}">
                <a16:creationId xmlns:a16="http://schemas.microsoft.com/office/drawing/2014/main" id="{D998FCA4-BFF3-80A9-C741-4557676A89ED}"/>
              </a:ext>
            </a:extLst>
          </p:cNvPr>
          <p:cNvSpPr txBox="1"/>
          <p:nvPr/>
        </p:nvSpPr>
        <p:spPr>
          <a:xfrm>
            <a:off x="345591" y="139700"/>
            <a:ext cx="1292709" cy="1447800"/>
          </a:xfrm>
          <a:prstGeom prst="rect">
            <a:avLst/>
          </a:prstGeom>
        </p:spPr>
        <p:txBody>
          <a:bodyPr lIns="0" tIns="0" rIns="0" bIns="0" rtlCol="0" anchor="b"/>
          <a:lstStyle/>
          <a:p>
            <a:pPr lvl="0" algn="l">
              <a:lnSpc>
                <a:spcPct val="124499"/>
              </a:lnSpc>
            </a:pPr>
            <a:r>
              <a:rPr lang="en-US" sz="10000" b="0" i="0" u="none" strike="noStrike" dirty="0">
                <a:solidFill>
                  <a:srgbClr val="11359A"/>
                </a:solidFill>
                <a:latin typeface="Oswald SemiBold"/>
              </a:rPr>
              <a:t>1</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4A012-08A3-DC9B-7448-00A86B7EB4E1}"/>
            </a:ext>
          </a:extLst>
        </p:cNvPr>
        <p:cNvGrpSpPr/>
        <p:nvPr/>
      </p:nvGrpSpPr>
      <p:grpSpPr>
        <a:xfrm>
          <a:off x="0" y="0"/>
          <a:ext cx="0" cy="0"/>
          <a:chOff x="0" y="0"/>
          <a:chExt cx="0" cy="0"/>
        </a:xfrm>
      </p:grpSpPr>
      <p:grpSp>
        <p:nvGrpSpPr>
          <p:cNvPr id="12" name="그룹 11">
            <a:extLst>
              <a:ext uri="{FF2B5EF4-FFF2-40B4-BE49-F238E27FC236}">
                <a16:creationId xmlns:a16="http://schemas.microsoft.com/office/drawing/2014/main" id="{B95CE650-137A-8CC6-0BDF-0D9E76319F32}"/>
              </a:ext>
            </a:extLst>
          </p:cNvPr>
          <p:cNvGrpSpPr/>
          <p:nvPr/>
        </p:nvGrpSpPr>
        <p:grpSpPr>
          <a:xfrm>
            <a:off x="1600200" y="2881077"/>
            <a:ext cx="6553200" cy="6351823"/>
            <a:chOff x="1376596" y="3622843"/>
            <a:chExt cx="5310288" cy="1828800"/>
          </a:xfrm>
          <a:solidFill>
            <a:srgbClr val="F4F3F3"/>
          </a:solidFill>
        </p:grpSpPr>
        <p:sp>
          <p:nvSpPr>
            <p:cNvPr id="13" name="사각형: 둥근 모서리 12">
              <a:extLst>
                <a:ext uri="{FF2B5EF4-FFF2-40B4-BE49-F238E27FC236}">
                  <a16:creationId xmlns:a16="http://schemas.microsoft.com/office/drawing/2014/main" id="{4E142DBF-C196-1BCB-B880-23E951343F27}"/>
                </a:ext>
              </a:extLst>
            </p:cNvPr>
            <p:cNvSpPr/>
            <p:nvPr/>
          </p:nvSpPr>
          <p:spPr>
            <a:xfrm>
              <a:off x="1376596" y="3622843"/>
              <a:ext cx="5310288" cy="1828800"/>
            </a:xfrm>
            <a:prstGeom prst="roundRect">
              <a:avLst/>
            </a:prstGeom>
            <a:grp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1.</a:t>
              </a:r>
            </a:p>
            <a:p>
              <a:pPr algn="ctr"/>
              <a:endParaRPr lang="ko-KR" altLang="en-US" dirty="0">
                <a:solidFill>
                  <a:schemeClr val="tx1"/>
                </a:solidFill>
              </a:endParaRPr>
            </a:p>
          </p:txBody>
        </p:sp>
        <p:sp>
          <p:nvSpPr>
            <p:cNvPr id="14" name="사각형: 둥근 모서리 13">
              <a:extLst>
                <a:ext uri="{FF2B5EF4-FFF2-40B4-BE49-F238E27FC236}">
                  <a16:creationId xmlns:a16="http://schemas.microsoft.com/office/drawing/2014/main" id="{244DA83C-9030-C462-2D0C-5DA32ACD571B}"/>
                </a:ext>
              </a:extLst>
            </p:cNvPr>
            <p:cNvSpPr/>
            <p:nvPr/>
          </p:nvSpPr>
          <p:spPr>
            <a:xfrm>
              <a:off x="1376596" y="3622843"/>
              <a:ext cx="5310288" cy="1828800"/>
            </a:xfrm>
            <a:prstGeom prst="roundRect">
              <a:avLst/>
            </a:prstGeom>
            <a:grpFill/>
            <a:ln>
              <a:noFill/>
            </a:ln>
            <a:effectLst>
              <a:outerShdw blurRad="381000" dist="152400" dir="13500000" sx="96000" sy="96000" algn="br" rotWithShape="0">
                <a:schemeClr val="bg1"/>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grpSp>
      <p:grpSp>
        <p:nvGrpSpPr>
          <p:cNvPr id="2" name="Group 2">
            <a:extLst>
              <a:ext uri="{FF2B5EF4-FFF2-40B4-BE49-F238E27FC236}">
                <a16:creationId xmlns:a16="http://schemas.microsoft.com/office/drawing/2014/main" id="{5245DE81-67A6-9153-542B-4ADC725FEC8F}"/>
              </a:ext>
            </a:extLst>
          </p:cNvPr>
          <p:cNvGrpSpPr/>
          <p:nvPr/>
        </p:nvGrpSpPr>
        <p:grpSpPr>
          <a:xfrm>
            <a:off x="2147483647" y="2147483647"/>
            <a:ext cx="2147483647" cy="2147483647"/>
            <a:chOff x="0" y="0"/>
            <a:chExt cx="0" cy="0"/>
          </a:xfrm>
        </p:grpSpPr>
      </p:grpSp>
      <p:grpSp>
        <p:nvGrpSpPr>
          <p:cNvPr id="5" name="Group 5">
            <a:extLst>
              <a:ext uri="{FF2B5EF4-FFF2-40B4-BE49-F238E27FC236}">
                <a16:creationId xmlns:a16="http://schemas.microsoft.com/office/drawing/2014/main" id="{30C21825-2520-0300-DFEF-869ABD14F2C0}"/>
              </a:ext>
            </a:extLst>
          </p:cNvPr>
          <p:cNvGrpSpPr/>
          <p:nvPr/>
        </p:nvGrpSpPr>
        <p:grpSpPr>
          <a:xfrm>
            <a:off x="2147483647" y="2147483647"/>
            <a:ext cx="2147483647" cy="2147483647"/>
            <a:chOff x="0" y="0"/>
            <a:chExt cx="0" cy="0"/>
          </a:xfrm>
        </p:grpSpPr>
      </p:grpSp>
      <p:sp>
        <p:nvSpPr>
          <p:cNvPr id="9" name="TextBox 9">
            <a:extLst>
              <a:ext uri="{FF2B5EF4-FFF2-40B4-BE49-F238E27FC236}">
                <a16:creationId xmlns:a16="http://schemas.microsoft.com/office/drawing/2014/main" id="{F4FBF2B8-ACA5-3B5B-B2E7-7C8CDFF868CC}"/>
              </a:ext>
            </a:extLst>
          </p:cNvPr>
          <p:cNvSpPr txBox="1"/>
          <p:nvPr/>
        </p:nvSpPr>
        <p:spPr>
          <a:xfrm>
            <a:off x="3416300" y="4470400"/>
            <a:ext cx="12128500" cy="3416300"/>
          </a:xfrm>
          <a:prstGeom prst="rect">
            <a:avLst/>
          </a:prstGeom>
        </p:spPr>
        <p:txBody>
          <a:bodyPr lIns="0" tIns="0" rIns="0" bIns="0" rtlCol="0" anchor="ctr"/>
          <a:lstStyle/>
          <a:p>
            <a:pPr marL="514350" lvl="0" indent="-514350" algn="l">
              <a:lnSpc>
                <a:spcPct val="116199"/>
              </a:lnSpc>
              <a:buAutoNum type="arabicPeriod"/>
            </a:pPr>
            <a:endParaRPr lang="en-US" sz="3000" b="0" i="0" u="none" strike="noStrike" dirty="0">
              <a:solidFill>
                <a:srgbClr val="000000"/>
              </a:solidFill>
              <a:latin typeface="Pretendard Light"/>
            </a:endParaRPr>
          </a:p>
        </p:txBody>
      </p:sp>
      <p:sp>
        <p:nvSpPr>
          <p:cNvPr id="10" name="TextBox 10">
            <a:extLst>
              <a:ext uri="{FF2B5EF4-FFF2-40B4-BE49-F238E27FC236}">
                <a16:creationId xmlns:a16="http://schemas.microsoft.com/office/drawing/2014/main" id="{59256FA6-E93B-4F01-19DD-ECE914A96DAA}"/>
              </a:ext>
            </a:extLst>
          </p:cNvPr>
          <p:cNvSpPr txBox="1"/>
          <p:nvPr/>
        </p:nvSpPr>
        <p:spPr>
          <a:xfrm>
            <a:off x="3263900" y="1054100"/>
            <a:ext cx="12458700" cy="1066800"/>
          </a:xfrm>
          <a:prstGeom prst="rect">
            <a:avLst/>
          </a:prstGeom>
        </p:spPr>
        <p:txBody>
          <a:bodyPr lIns="0" tIns="0" rIns="0" bIns="0" rtlCol="0" anchor="ctr"/>
          <a:lstStyle/>
          <a:p>
            <a:pPr lvl="0" algn="ctr">
              <a:lnSpc>
                <a:spcPct val="83000"/>
              </a:lnSpc>
            </a:pPr>
            <a:r>
              <a:rPr lang="en-US" sz="6000" b="0" i="0" u="none" strike="noStrike" spc="-100" dirty="0">
                <a:solidFill>
                  <a:srgbClr val="11359A"/>
                </a:solidFill>
                <a:latin typeface="Pretendard Bold"/>
              </a:rPr>
              <a:t>EXPLANATION OF THE GREEDY ALGORITHM</a:t>
            </a:r>
          </a:p>
        </p:txBody>
      </p:sp>
      <p:grpSp>
        <p:nvGrpSpPr>
          <p:cNvPr id="3" name="그룹 2">
            <a:extLst>
              <a:ext uri="{FF2B5EF4-FFF2-40B4-BE49-F238E27FC236}">
                <a16:creationId xmlns:a16="http://schemas.microsoft.com/office/drawing/2014/main" id="{D97B18D4-884B-A0A5-8283-ADE6A8E5A719}"/>
              </a:ext>
            </a:extLst>
          </p:cNvPr>
          <p:cNvGrpSpPr/>
          <p:nvPr/>
        </p:nvGrpSpPr>
        <p:grpSpPr>
          <a:xfrm>
            <a:off x="10591800" y="2912250"/>
            <a:ext cx="6553200" cy="6351823"/>
            <a:chOff x="1376596" y="3622843"/>
            <a:chExt cx="5310288" cy="1828800"/>
          </a:xfrm>
          <a:solidFill>
            <a:srgbClr val="F4F3F3"/>
          </a:solidFill>
        </p:grpSpPr>
        <p:sp>
          <p:nvSpPr>
            <p:cNvPr id="4" name="사각형: 둥근 모서리 3">
              <a:extLst>
                <a:ext uri="{FF2B5EF4-FFF2-40B4-BE49-F238E27FC236}">
                  <a16:creationId xmlns:a16="http://schemas.microsoft.com/office/drawing/2014/main" id="{0A11ED45-BF89-E12C-41F8-9B07204CA08B}"/>
                </a:ext>
              </a:extLst>
            </p:cNvPr>
            <p:cNvSpPr/>
            <p:nvPr/>
          </p:nvSpPr>
          <p:spPr>
            <a:xfrm>
              <a:off x="1376596" y="3622843"/>
              <a:ext cx="5310288" cy="1828800"/>
            </a:xfrm>
            <a:prstGeom prst="roundRect">
              <a:avLst/>
            </a:prstGeom>
            <a:grp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1.</a:t>
              </a:r>
            </a:p>
            <a:p>
              <a:pPr algn="ctr"/>
              <a:endParaRPr lang="ko-KR" altLang="en-US" dirty="0">
                <a:solidFill>
                  <a:schemeClr val="tx1"/>
                </a:solidFill>
              </a:endParaRPr>
            </a:p>
          </p:txBody>
        </p:sp>
        <p:sp>
          <p:nvSpPr>
            <p:cNvPr id="8" name="사각형: 둥근 모서리 7">
              <a:extLst>
                <a:ext uri="{FF2B5EF4-FFF2-40B4-BE49-F238E27FC236}">
                  <a16:creationId xmlns:a16="http://schemas.microsoft.com/office/drawing/2014/main" id="{D3F9C0BC-6137-E59B-C737-44BC6F3CCC39}"/>
                </a:ext>
              </a:extLst>
            </p:cNvPr>
            <p:cNvSpPr/>
            <p:nvPr/>
          </p:nvSpPr>
          <p:spPr>
            <a:xfrm>
              <a:off x="1376596" y="3622843"/>
              <a:ext cx="5310288" cy="1828800"/>
            </a:xfrm>
            <a:prstGeom prst="roundRect">
              <a:avLst/>
            </a:prstGeom>
            <a:grpFill/>
            <a:ln>
              <a:noFill/>
            </a:ln>
            <a:effectLst>
              <a:outerShdw blurRad="381000" dist="152400" dir="13500000" sx="96000" sy="96000" algn="br" rotWithShape="0">
                <a:schemeClr val="bg1"/>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grpSp>
      <p:sp>
        <p:nvSpPr>
          <p:cNvPr id="17" name="TextBox 13">
            <a:extLst>
              <a:ext uri="{FF2B5EF4-FFF2-40B4-BE49-F238E27FC236}">
                <a16:creationId xmlns:a16="http://schemas.microsoft.com/office/drawing/2014/main" id="{26F98EBB-B598-83A1-6CAF-EDD2070C5516}"/>
              </a:ext>
            </a:extLst>
          </p:cNvPr>
          <p:cNvSpPr txBox="1"/>
          <p:nvPr/>
        </p:nvSpPr>
        <p:spPr>
          <a:xfrm>
            <a:off x="345591" y="139700"/>
            <a:ext cx="1292709" cy="1447800"/>
          </a:xfrm>
          <a:prstGeom prst="rect">
            <a:avLst/>
          </a:prstGeom>
        </p:spPr>
        <p:txBody>
          <a:bodyPr lIns="0" tIns="0" rIns="0" bIns="0" rtlCol="0" anchor="b"/>
          <a:lstStyle/>
          <a:p>
            <a:pPr lvl="0" algn="l">
              <a:lnSpc>
                <a:spcPct val="124499"/>
              </a:lnSpc>
            </a:pPr>
            <a:r>
              <a:rPr lang="en-US" sz="10000" b="0" i="0" u="none" strike="noStrike" dirty="0">
                <a:solidFill>
                  <a:srgbClr val="11359A"/>
                </a:solidFill>
                <a:latin typeface="Oswald SemiBold"/>
              </a:rPr>
              <a:t>1</a:t>
            </a:r>
          </a:p>
        </p:txBody>
      </p:sp>
    </p:spTree>
    <p:extLst>
      <p:ext uri="{BB962C8B-B14F-4D97-AF65-F5344CB8AC3E}">
        <p14:creationId xmlns:p14="http://schemas.microsoft.com/office/powerpoint/2010/main" val="16575137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D36EFC-0EA4-4863-DE4E-6AFD85D0FC9E}"/>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D1DFD905-DC1F-427C-EE2B-A5A0EF7E11B0}"/>
              </a:ext>
            </a:extLst>
          </p:cNvPr>
          <p:cNvGrpSpPr/>
          <p:nvPr/>
        </p:nvGrpSpPr>
        <p:grpSpPr>
          <a:xfrm>
            <a:off x="2147483647" y="2147483647"/>
            <a:ext cx="2147483647" cy="2147483647"/>
            <a:chOff x="0" y="0"/>
            <a:chExt cx="0" cy="0"/>
          </a:xfrm>
        </p:grpSpPr>
      </p:grpSp>
      <p:grpSp>
        <p:nvGrpSpPr>
          <p:cNvPr id="5" name="Group 5">
            <a:extLst>
              <a:ext uri="{FF2B5EF4-FFF2-40B4-BE49-F238E27FC236}">
                <a16:creationId xmlns:a16="http://schemas.microsoft.com/office/drawing/2014/main" id="{A739C95C-9ACB-11C5-513C-338C09819870}"/>
              </a:ext>
            </a:extLst>
          </p:cNvPr>
          <p:cNvGrpSpPr/>
          <p:nvPr/>
        </p:nvGrpSpPr>
        <p:grpSpPr>
          <a:xfrm>
            <a:off x="2147483647" y="2147483647"/>
            <a:ext cx="2147483647" cy="2147483647"/>
            <a:chOff x="0" y="0"/>
            <a:chExt cx="0" cy="0"/>
          </a:xfrm>
        </p:grpSpPr>
      </p:grpSp>
      <p:sp>
        <p:nvSpPr>
          <p:cNvPr id="9" name="TextBox 9">
            <a:extLst>
              <a:ext uri="{FF2B5EF4-FFF2-40B4-BE49-F238E27FC236}">
                <a16:creationId xmlns:a16="http://schemas.microsoft.com/office/drawing/2014/main" id="{F1F70ECA-CEAD-00A2-9DD7-79137422A94C}"/>
              </a:ext>
            </a:extLst>
          </p:cNvPr>
          <p:cNvSpPr txBox="1"/>
          <p:nvPr/>
        </p:nvSpPr>
        <p:spPr>
          <a:xfrm>
            <a:off x="3416300" y="4470400"/>
            <a:ext cx="12128500" cy="3416300"/>
          </a:xfrm>
          <a:prstGeom prst="rect">
            <a:avLst/>
          </a:prstGeom>
        </p:spPr>
        <p:txBody>
          <a:bodyPr lIns="0" tIns="0" rIns="0" bIns="0" rtlCol="0" anchor="ctr"/>
          <a:lstStyle/>
          <a:p>
            <a:pPr marL="514350" lvl="0" indent="-514350" algn="l">
              <a:lnSpc>
                <a:spcPct val="116199"/>
              </a:lnSpc>
              <a:buAutoNum type="arabicPeriod"/>
            </a:pPr>
            <a:endParaRPr lang="en-US" sz="3000" b="0" i="0" u="none" strike="noStrike" dirty="0">
              <a:solidFill>
                <a:srgbClr val="000000"/>
              </a:solidFill>
              <a:latin typeface="Pretendard Light"/>
            </a:endParaRPr>
          </a:p>
        </p:txBody>
      </p:sp>
      <p:sp>
        <p:nvSpPr>
          <p:cNvPr id="10" name="TextBox 10">
            <a:extLst>
              <a:ext uri="{FF2B5EF4-FFF2-40B4-BE49-F238E27FC236}">
                <a16:creationId xmlns:a16="http://schemas.microsoft.com/office/drawing/2014/main" id="{CEE00299-D2E9-98D7-DE83-6F8366560A4A}"/>
              </a:ext>
            </a:extLst>
          </p:cNvPr>
          <p:cNvSpPr txBox="1"/>
          <p:nvPr/>
        </p:nvSpPr>
        <p:spPr>
          <a:xfrm>
            <a:off x="3263900" y="1054100"/>
            <a:ext cx="12458700" cy="1066800"/>
          </a:xfrm>
          <a:prstGeom prst="rect">
            <a:avLst/>
          </a:prstGeom>
        </p:spPr>
        <p:txBody>
          <a:bodyPr lIns="0" tIns="0" rIns="0" bIns="0" rtlCol="0" anchor="ctr"/>
          <a:lstStyle/>
          <a:p>
            <a:pPr lvl="0" algn="ctr">
              <a:lnSpc>
                <a:spcPct val="83000"/>
              </a:lnSpc>
            </a:pPr>
            <a:r>
              <a:rPr lang="en-US" sz="6000" b="0" i="0" u="none" strike="noStrike" spc="-100" dirty="0">
                <a:solidFill>
                  <a:srgbClr val="11359A"/>
                </a:solidFill>
                <a:latin typeface="Pretendard Bold"/>
              </a:rPr>
              <a:t>EXPLANATION OF THE DYNAMIC PROGRAMMING</a:t>
            </a:r>
          </a:p>
        </p:txBody>
      </p:sp>
      <p:sp>
        <p:nvSpPr>
          <p:cNvPr id="4" name="사각형: 둥근 모서리 3">
            <a:extLst>
              <a:ext uri="{FF2B5EF4-FFF2-40B4-BE49-F238E27FC236}">
                <a16:creationId xmlns:a16="http://schemas.microsoft.com/office/drawing/2014/main" id="{01851E13-DB61-CA71-CA06-5A6867A48DC9}"/>
              </a:ext>
            </a:extLst>
          </p:cNvPr>
          <p:cNvSpPr/>
          <p:nvPr/>
        </p:nvSpPr>
        <p:spPr>
          <a:xfrm>
            <a:off x="1371600" y="2705100"/>
            <a:ext cx="6553200" cy="6351823"/>
          </a:xfrm>
          <a:prstGeom prst="roundRect">
            <a:avLst/>
          </a:prstGeom>
          <a:solidFill>
            <a:srgbClr val="F4F3F3"/>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1.</a:t>
            </a:r>
          </a:p>
          <a:p>
            <a:pPr algn="ctr"/>
            <a:endParaRPr lang="ko-KR" altLang="en-US" dirty="0">
              <a:solidFill>
                <a:schemeClr val="tx1"/>
              </a:solidFill>
            </a:endParaRPr>
          </a:p>
        </p:txBody>
      </p:sp>
      <p:sp>
        <p:nvSpPr>
          <p:cNvPr id="8" name="사각형: 둥근 모서리 7">
            <a:extLst>
              <a:ext uri="{FF2B5EF4-FFF2-40B4-BE49-F238E27FC236}">
                <a16:creationId xmlns:a16="http://schemas.microsoft.com/office/drawing/2014/main" id="{B16C02DA-1A5A-0687-61C3-B1E54CB51C23}"/>
              </a:ext>
            </a:extLst>
          </p:cNvPr>
          <p:cNvSpPr/>
          <p:nvPr/>
        </p:nvSpPr>
        <p:spPr>
          <a:xfrm>
            <a:off x="1371600" y="2705100"/>
            <a:ext cx="6553200" cy="6351823"/>
          </a:xfrm>
          <a:prstGeom prst="roundRect">
            <a:avLst/>
          </a:prstGeom>
          <a:solidFill>
            <a:srgbClr val="F4F3F3"/>
          </a:solidFill>
          <a:ln>
            <a:noFill/>
          </a:ln>
          <a:effectLst>
            <a:outerShdw blurRad="381000" dist="152400" dir="13500000" sx="96000" sy="96000" algn="br" rotWithShape="0">
              <a:schemeClr val="bg1"/>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grpSp>
        <p:nvGrpSpPr>
          <p:cNvPr id="11" name="그룹 10">
            <a:extLst>
              <a:ext uri="{FF2B5EF4-FFF2-40B4-BE49-F238E27FC236}">
                <a16:creationId xmlns:a16="http://schemas.microsoft.com/office/drawing/2014/main" id="{B3449FB5-C362-B13C-FB32-CA44466D1D58}"/>
              </a:ext>
            </a:extLst>
          </p:cNvPr>
          <p:cNvGrpSpPr/>
          <p:nvPr/>
        </p:nvGrpSpPr>
        <p:grpSpPr>
          <a:xfrm>
            <a:off x="10363200" y="2705100"/>
            <a:ext cx="6553200" cy="6351823"/>
            <a:chOff x="1376596" y="3622843"/>
            <a:chExt cx="5310288" cy="1828800"/>
          </a:xfrm>
          <a:solidFill>
            <a:srgbClr val="F4F3F3"/>
          </a:solidFill>
        </p:grpSpPr>
        <p:sp>
          <p:nvSpPr>
            <p:cNvPr id="15" name="사각형: 둥근 모서리 14">
              <a:extLst>
                <a:ext uri="{FF2B5EF4-FFF2-40B4-BE49-F238E27FC236}">
                  <a16:creationId xmlns:a16="http://schemas.microsoft.com/office/drawing/2014/main" id="{D3E50148-CC62-A6E0-DB85-F19828F2DD97}"/>
                </a:ext>
              </a:extLst>
            </p:cNvPr>
            <p:cNvSpPr/>
            <p:nvPr/>
          </p:nvSpPr>
          <p:spPr>
            <a:xfrm>
              <a:off x="1376596" y="3622843"/>
              <a:ext cx="5310288" cy="1828800"/>
            </a:xfrm>
            <a:prstGeom prst="roundRect">
              <a:avLst/>
            </a:prstGeom>
            <a:grp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1.</a:t>
              </a:r>
            </a:p>
            <a:p>
              <a:pPr algn="ctr"/>
              <a:endParaRPr lang="ko-KR" altLang="en-US" dirty="0">
                <a:solidFill>
                  <a:schemeClr val="tx1"/>
                </a:solidFill>
              </a:endParaRPr>
            </a:p>
          </p:txBody>
        </p:sp>
        <p:sp>
          <p:nvSpPr>
            <p:cNvPr id="16" name="사각형: 둥근 모서리 15">
              <a:extLst>
                <a:ext uri="{FF2B5EF4-FFF2-40B4-BE49-F238E27FC236}">
                  <a16:creationId xmlns:a16="http://schemas.microsoft.com/office/drawing/2014/main" id="{096E58ED-CC11-4B36-610B-94C7D218B1C2}"/>
                </a:ext>
              </a:extLst>
            </p:cNvPr>
            <p:cNvSpPr/>
            <p:nvPr/>
          </p:nvSpPr>
          <p:spPr>
            <a:xfrm>
              <a:off x="1376596" y="3622843"/>
              <a:ext cx="5310288" cy="1828800"/>
            </a:xfrm>
            <a:prstGeom prst="roundRect">
              <a:avLst/>
            </a:prstGeom>
            <a:grpFill/>
            <a:ln>
              <a:noFill/>
            </a:ln>
            <a:effectLst>
              <a:outerShdw blurRad="381000" dist="152400" dir="13500000" sx="96000" sy="96000" algn="br" rotWithShape="0">
                <a:schemeClr val="bg1"/>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grpSp>
      <p:sp>
        <p:nvSpPr>
          <p:cNvPr id="17" name="TextBox 13">
            <a:extLst>
              <a:ext uri="{FF2B5EF4-FFF2-40B4-BE49-F238E27FC236}">
                <a16:creationId xmlns:a16="http://schemas.microsoft.com/office/drawing/2014/main" id="{328A5143-F62A-8E80-B325-A9F97932637F}"/>
              </a:ext>
            </a:extLst>
          </p:cNvPr>
          <p:cNvSpPr txBox="1"/>
          <p:nvPr/>
        </p:nvSpPr>
        <p:spPr>
          <a:xfrm>
            <a:off x="345591" y="139700"/>
            <a:ext cx="1292709" cy="1447800"/>
          </a:xfrm>
          <a:prstGeom prst="rect">
            <a:avLst/>
          </a:prstGeom>
        </p:spPr>
        <p:txBody>
          <a:bodyPr lIns="0" tIns="0" rIns="0" bIns="0" rtlCol="0" anchor="b"/>
          <a:lstStyle/>
          <a:p>
            <a:pPr lvl="0" algn="l">
              <a:lnSpc>
                <a:spcPct val="124499"/>
              </a:lnSpc>
            </a:pPr>
            <a:r>
              <a:rPr lang="en-US" sz="10000" b="0" i="0" u="none" strike="noStrike" dirty="0">
                <a:solidFill>
                  <a:srgbClr val="11359A"/>
                </a:solidFill>
                <a:latin typeface="Oswald SemiBold"/>
              </a:rPr>
              <a:t>1</a:t>
            </a:r>
          </a:p>
        </p:txBody>
      </p:sp>
    </p:spTree>
    <p:extLst>
      <p:ext uri="{BB962C8B-B14F-4D97-AF65-F5344CB8AC3E}">
        <p14:creationId xmlns:p14="http://schemas.microsoft.com/office/powerpoint/2010/main" val="15937647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147483647" y="2147483647"/>
            <a:ext cx="2147483647" cy="2147483647"/>
            <a:chOff x="0" y="0"/>
            <a:chExt cx="0" cy="0"/>
          </a:xfrm>
        </p:grpSpPr>
      </p:grpSp>
      <p:pic>
        <p:nvPicPr>
          <p:cNvPr id="3" name="Picture 3"/>
          <p:cNvPicPr>
            <a:picLocks noChangeAspect="1"/>
          </p:cNvPicPr>
          <p:nvPr/>
        </p:nvPicPr>
        <p:blipFill>
          <a:blip r:embed="rId2">
            <a:alphaModFix amt="70000"/>
          </a:blip>
          <a:stretch>
            <a:fillRect/>
          </a:stretch>
        </p:blipFill>
        <p:spPr>
          <a:xfrm>
            <a:off x="9829800" y="2641600"/>
            <a:ext cx="8661400" cy="8877300"/>
          </a:xfrm>
          <a:prstGeom prst="rect">
            <a:avLst/>
          </a:prstGeom>
          <a:effectLst>
            <a:outerShdw blurRad="466322" dist="133161" dir="1800000">
              <a:srgbClr val="000000">
                <a:alpha val="10000"/>
              </a:srgbClr>
            </a:outerShdw>
          </a:effectLst>
        </p:spPr>
      </p:pic>
      <p:pic>
        <p:nvPicPr>
          <p:cNvPr id="4" name="Picture 4"/>
          <p:cNvPicPr>
            <a:picLocks noChangeAspect="1"/>
          </p:cNvPicPr>
          <p:nvPr/>
        </p:nvPicPr>
        <p:blipFill>
          <a:blip r:embed="rId2">
            <a:alphaModFix amt="70000"/>
          </a:blip>
          <a:stretch>
            <a:fillRect/>
          </a:stretch>
        </p:blipFill>
        <p:spPr>
          <a:xfrm>
            <a:off x="9842500" y="2641600"/>
            <a:ext cx="8661400" cy="8877300"/>
          </a:xfrm>
          <a:prstGeom prst="rect">
            <a:avLst/>
          </a:prstGeom>
          <a:effectLst>
            <a:outerShdw blurRad="466322" dist="199741" dir="12600000">
              <a:srgbClr val="FFFFFF">
                <a:alpha val="50000"/>
              </a:srgbClr>
            </a:outerShdw>
          </a:effectLst>
        </p:spPr>
      </p:pic>
      <p:grpSp>
        <p:nvGrpSpPr>
          <p:cNvPr id="5" name="Group 5"/>
          <p:cNvGrpSpPr/>
          <p:nvPr/>
        </p:nvGrpSpPr>
        <p:grpSpPr>
          <a:xfrm>
            <a:off x="2147483647" y="2147483647"/>
            <a:ext cx="2147483647" cy="2147483647"/>
            <a:chOff x="0" y="0"/>
            <a:chExt cx="0" cy="0"/>
          </a:xfrm>
        </p:grpSpPr>
      </p:grpSp>
      <p:pic>
        <p:nvPicPr>
          <p:cNvPr id="6" name="Picture 6"/>
          <p:cNvPicPr>
            <a:picLocks noChangeAspect="1"/>
          </p:cNvPicPr>
          <p:nvPr/>
        </p:nvPicPr>
        <p:blipFill>
          <a:blip r:embed="rId3">
            <a:alphaModFix amt="80000"/>
          </a:blip>
          <a:stretch>
            <a:fillRect/>
          </a:stretch>
        </p:blipFill>
        <p:spPr>
          <a:xfrm>
            <a:off x="1638300" y="1854200"/>
            <a:ext cx="2781300" cy="2844800"/>
          </a:xfrm>
          <a:prstGeom prst="rect">
            <a:avLst/>
          </a:prstGeom>
          <a:effectLst>
            <a:outerShdw blurRad="47986" dist="42716" dir="1800000">
              <a:srgbClr val="000000">
                <a:alpha val="10000"/>
              </a:srgbClr>
            </a:outerShdw>
          </a:effectLst>
        </p:spPr>
      </p:pic>
      <p:pic>
        <p:nvPicPr>
          <p:cNvPr id="7" name="Picture 7"/>
          <p:cNvPicPr>
            <a:picLocks noChangeAspect="1"/>
          </p:cNvPicPr>
          <p:nvPr/>
        </p:nvPicPr>
        <p:blipFill>
          <a:blip r:embed="rId3">
            <a:alphaModFix amt="80000"/>
          </a:blip>
          <a:stretch>
            <a:fillRect/>
          </a:stretch>
        </p:blipFill>
        <p:spPr>
          <a:xfrm>
            <a:off x="1638300" y="1854200"/>
            <a:ext cx="2781300" cy="2844800"/>
          </a:xfrm>
          <a:prstGeom prst="rect">
            <a:avLst/>
          </a:prstGeom>
          <a:effectLst>
            <a:outerShdw blurRad="47986" dist="64074" dir="12600000">
              <a:srgbClr val="FFFFFF">
                <a:alpha val="60000"/>
              </a:srgbClr>
            </a:outerShdw>
          </a:effectLst>
        </p:spPr>
      </p:pic>
      <p:sp>
        <p:nvSpPr>
          <p:cNvPr id="10" name="TextBox 10"/>
          <p:cNvSpPr txBox="1"/>
          <p:nvPr/>
        </p:nvSpPr>
        <p:spPr>
          <a:xfrm>
            <a:off x="3924300" y="914400"/>
            <a:ext cx="10439400" cy="1066800"/>
          </a:xfrm>
          <a:prstGeom prst="rect">
            <a:avLst/>
          </a:prstGeom>
        </p:spPr>
        <p:txBody>
          <a:bodyPr lIns="0" tIns="0" rIns="0" bIns="0" rtlCol="0" anchor="ctr"/>
          <a:lstStyle/>
          <a:p>
            <a:pPr lvl="0" algn="ctr">
              <a:lnSpc>
                <a:spcPct val="83000"/>
              </a:lnSpc>
            </a:pPr>
            <a:r>
              <a:rPr lang="en-US" sz="6000" b="0" i="0" u="none" strike="noStrike" spc="-100" dirty="0">
                <a:solidFill>
                  <a:srgbClr val="11359A"/>
                </a:solidFill>
                <a:latin typeface="Pretendard Bold"/>
              </a:rPr>
              <a:t>BAEKJOON 14916</a:t>
            </a:r>
          </a:p>
        </p:txBody>
      </p:sp>
      <p:sp>
        <p:nvSpPr>
          <p:cNvPr id="13" name="TextBox 12">
            <a:extLst>
              <a:ext uri="{FF2B5EF4-FFF2-40B4-BE49-F238E27FC236}">
                <a16:creationId xmlns:a16="http://schemas.microsoft.com/office/drawing/2014/main" id="{88DAA8CA-FBEA-B0A3-A0C8-95A730EC7C3B}"/>
              </a:ext>
            </a:extLst>
          </p:cNvPr>
          <p:cNvSpPr txBox="1"/>
          <p:nvPr/>
        </p:nvSpPr>
        <p:spPr>
          <a:xfrm>
            <a:off x="381000" y="9647166"/>
            <a:ext cx="5791200" cy="369332"/>
          </a:xfrm>
          <a:prstGeom prst="rect">
            <a:avLst/>
          </a:prstGeom>
          <a:noFill/>
        </p:spPr>
        <p:txBody>
          <a:bodyPr wrap="square" rtlCol="0">
            <a:spAutoFit/>
          </a:bodyPr>
          <a:lstStyle/>
          <a:p>
            <a:r>
              <a:rPr lang="en-US" altLang="ko-KR" dirty="0"/>
              <a:t>https://www.acmicpc.net/problem/14916</a:t>
            </a:r>
            <a:endParaRPr lang="ko-KR" altLang="en-US" dirty="0"/>
          </a:p>
        </p:txBody>
      </p:sp>
      <p:grpSp>
        <p:nvGrpSpPr>
          <p:cNvPr id="14" name="그룹 13">
            <a:extLst>
              <a:ext uri="{FF2B5EF4-FFF2-40B4-BE49-F238E27FC236}">
                <a16:creationId xmlns:a16="http://schemas.microsoft.com/office/drawing/2014/main" id="{5E484867-6B7C-9820-C951-24BABEA0FAC0}"/>
              </a:ext>
            </a:extLst>
          </p:cNvPr>
          <p:cNvGrpSpPr/>
          <p:nvPr/>
        </p:nvGrpSpPr>
        <p:grpSpPr>
          <a:xfrm>
            <a:off x="2838450" y="2921000"/>
            <a:ext cx="13106400" cy="5652168"/>
            <a:chOff x="1376596" y="3622843"/>
            <a:chExt cx="5310288" cy="1828800"/>
          </a:xfrm>
          <a:solidFill>
            <a:srgbClr val="F5F4F3"/>
          </a:solidFill>
        </p:grpSpPr>
        <p:sp>
          <p:nvSpPr>
            <p:cNvPr id="15" name="사각형: 둥근 모서리 14">
              <a:extLst>
                <a:ext uri="{FF2B5EF4-FFF2-40B4-BE49-F238E27FC236}">
                  <a16:creationId xmlns:a16="http://schemas.microsoft.com/office/drawing/2014/main" id="{12306703-6A3D-17A2-A20A-FE9C886D604E}"/>
                </a:ext>
              </a:extLst>
            </p:cNvPr>
            <p:cNvSpPr/>
            <p:nvPr/>
          </p:nvSpPr>
          <p:spPr>
            <a:xfrm>
              <a:off x="1376596" y="3622843"/>
              <a:ext cx="5310288" cy="1828800"/>
            </a:xfrm>
            <a:prstGeom prst="roundRect">
              <a:avLst/>
            </a:prstGeom>
            <a:grp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1.</a:t>
              </a:r>
            </a:p>
            <a:p>
              <a:pPr algn="ctr"/>
              <a:endParaRPr lang="ko-KR" altLang="en-US" dirty="0">
                <a:solidFill>
                  <a:schemeClr val="tx1"/>
                </a:solidFill>
              </a:endParaRPr>
            </a:p>
          </p:txBody>
        </p:sp>
        <p:sp>
          <p:nvSpPr>
            <p:cNvPr id="16" name="사각형: 둥근 모서리 15">
              <a:extLst>
                <a:ext uri="{FF2B5EF4-FFF2-40B4-BE49-F238E27FC236}">
                  <a16:creationId xmlns:a16="http://schemas.microsoft.com/office/drawing/2014/main" id="{E3725B02-C494-D86C-92FA-72D63A6B32F8}"/>
                </a:ext>
              </a:extLst>
            </p:cNvPr>
            <p:cNvSpPr/>
            <p:nvPr/>
          </p:nvSpPr>
          <p:spPr>
            <a:xfrm>
              <a:off x="1376596" y="3622843"/>
              <a:ext cx="5310288" cy="1828800"/>
            </a:xfrm>
            <a:prstGeom prst="roundRect">
              <a:avLst/>
            </a:prstGeom>
            <a:grpFill/>
            <a:ln>
              <a:noFill/>
            </a:ln>
            <a:effectLst>
              <a:outerShdw blurRad="381000" dist="152400" dir="13500000" sx="96000" sy="96000" algn="br" rotWithShape="0">
                <a:schemeClr val="bg1"/>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grpSp>
      <p:sp>
        <p:nvSpPr>
          <p:cNvPr id="9" name="TextBox 9"/>
          <p:cNvSpPr txBox="1"/>
          <p:nvPr/>
        </p:nvSpPr>
        <p:spPr>
          <a:xfrm>
            <a:off x="3727450" y="3562350"/>
            <a:ext cx="10833100" cy="4152900"/>
          </a:xfrm>
          <a:prstGeom prst="rect">
            <a:avLst/>
          </a:prstGeom>
        </p:spPr>
        <p:txBody>
          <a:bodyPr lIns="0" tIns="0" rIns="0" bIns="0" rtlCol="0" anchor="ctr"/>
          <a:lstStyle/>
          <a:p>
            <a:pPr lvl="0" algn="just">
              <a:lnSpc>
                <a:spcPct val="132800"/>
              </a:lnSpc>
            </a:pPr>
            <a:r>
              <a:rPr lang="en-US" sz="2000" b="0" i="0" u="none" strike="noStrike" dirty="0" err="1">
                <a:solidFill>
                  <a:srgbClr val="000000"/>
                </a:solidFill>
                <a:latin typeface="Pretendard Light"/>
              </a:rPr>
              <a:t>Chunhyang</a:t>
            </a:r>
            <a:r>
              <a:rPr lang="en-US" sz="2000" b="0" i="0" u="none" strike="noStrike" dirty="0">
                <a:solidFill>
                  <a:srgbClr val="000000"/>
                </a:solidFill>
                <a:latin typeface="Pretendard Light"/>
              </a:rPr>
              <a:t> works at the convenience store counter.</a:t>
            </a:r>
          </a:p>
          <a:p>
            <a:pPr lvl="0" algn="just">
              <a:lnSpc>
                <a:spcPct val="132800"/>
              </a:lnSpc>
            </a:pPr>
            <a:endParaRPr lang="en-US" sz="2000" b="0" i="0" u="none" strike="noStrike" dirty="0">
              <a:solidFill>
                <a:srgbClr val="000000"/>
              </a:solidFill>
              <a:latin typeface="Pretendard Light"/>
            </a:endParaRPr>
          </a:p>
          <a:p>
            <a:pPr lvl="0" algn="just">
              <a:lnSpc>
                <a:spcPct val="132800"/>
              </a:lnSpc>
            </a:pPr>
            <a:r>
              <a:rPr lang="en-US" sz="2000" b="0" i="0" u="none" strike="noStrike" dirty="0">
                <a:solidFill>
                  <a:srgbClr val="000000"/>
                </a:solidFill>
                <a:latin typeface="Pretendard Light"/>
              </a:rPr>
              <a:t>The customer asks for change only in the 2-won and 5-won coins. </a:t>
            </a:r>
            <a:r>
              <a:rPr lang="en-US" sz="2000" dirty="0">
                <a:solidFill>
                  <a:srgbClr val="000000"/>
                </a:solidFill>
                <a:latin typeface="Pretendard Light"/>
              </a:rPr>
              <a:t>T</a:t>
            </a:r>
            <a:r>
              <a:rPr lang="en-US" sz="2000" b="0" i="0" u="none" strike="noStrike" dirty="0">
                <a:solidFill>
                  <a:srgbClr val="000000"/>
                </a:solidFill>
                <a:latin typeface="Pretendard Light"/>
              </a:rPr>
              <a:t>here are infinitely many 2-won coins and 5-won coins. They must be traced back to the minimum number of coins. If the change is n, write a program that tells you how many coins there are at least. </a:t>
            </a:r>
          </a:p>
          <a:p>
            <a:pPr lvl="0" algn="just">
              <a:lnSpc>
                <a:spcPct val="132800"/>
              </a:lnSpc>
            </a:pPr>
            <a:endParaRPr lang="en-US" sz="2000" dirty="0">
              <a:solidFill>
                <a:srgbClr val="000000"/>
              </a:solidFill>
              <a:latin typeface="Pretendard Light"/>
            </a:endParaRPr>
          </a:p>
          <a:p>
            <a:pPr lvl="0" algn="just">
              <a:lnSpc>
                <a:spcPct val="132800"/>
              </a:lnSpc>
            </a:pPr>
            <a:r>
              <a:rPr lang="en-US" sz="2000" b="0" i="0" u="none" strike="noStrike" dirty="0">
                <a:solidFill>
                  <a:srgbClr val="000000"/>
                </a:solidFill>
                <a:latin typeface="Pretendard Light"/>
              </a:rPr>
              <a:t>For example, if the change is 15 won, you have to give three 5-won coins, if the change is 14 won, two 5-won coins and two 2-won coins, a total of four 5-won coins, and if the change is 13 won, you have to give a total of five 5-won coins and four 2-won coins to minimize the number of coins.</a:t>
            </a:r>
          </a:p>
        </p:txBody>
      </p:sp>
      <p:sp>
        <p:nvSpPr>
          <p:cNvPr id="17" name="TextBox 13">
            <a:extLst>
              <a:ext uri="{FF2B5EF4-FFF2-40B4-BE49-F238E27FC236}">
                <a16:creationId xmlns:a16="http://schemas.microsoft.com/office/drawing/2014/main" id="{902E9535-4E45-66EA-C0D2-8200F540E1FF}"/>
              </a:ext>
            </a:extLst>
          </p:cNvPr>
          <p:cNvSpPr txBox="1"/>
          <p:nvPr/>
        </p:nvSpPr>
        <p:spPr>
          <a:xfrm>
            <a:off x="345591" y="139700"/>
            <a:ext cx="2092809" cy="1447800"/>
          </a:xfrm>
          <a:prstGeom prst="rect">
            <a:avLst/>
          </a:prstGeom>
        </p:spPr>
        <p:txBody>
          <a:bodyPr lIns="0" tIns="0" rIns="0" bIns="0" rtlCol="0" anchor="b"/>
          <a:lstStyle/>
          <a:p>
            <a:pPr lvl="0" algn="l">
              <a:lnSpc>
                <a:spcPct val="124499"/>
              </a:lnSpc>
            </a:pPr>
            <a:r>
              <a:rPr lang="en-US" sz="10000" dirty="0">
                <a:solidFill>
                  <a:srgbClr val="11359A"/>
                </a:solidFill>
                <a:latin typeface="Oswald SemiBold"/>
              </a:rPr>
              <a:t>2.1</a:t>
            </a:r>
            <a:endParaRPr lang="en-US" sz="10000" b="0" i="0" u="none" strike="noStrike" dirty="0">
              <a:solidFill>
                <a:srgbClr val="11359A"/>
              </a:solidFill>
              <a:latin typeface="Oswald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B56835-D9D7-8F9D-7C6E-EE74BB1E83FE}"/>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B48D763B-46BB-A91A-F8B9-86635EC21A65}"/>
              </a:ext>
            </a:extLst>
          </p:cNvPr>
          <p:cNvGrpSpPr/>
          <p:nvPr/>
        </p:nvGrpSpPr>
        <p:grpSpPr>
          <a:xfrm>
            <a:off x="2147483647" y="2147483647"/>
            <a:ext cx="2147483647" cy="2147483647"/>
            <a:chOff x="0" y="0"/>
            <a:chExt cx="0" cy="0"/>
          </a:xfrm>
        </p:grpSpPr>
      </p:grpSp>
      <p:grpSp>
        <p:nvGrpSpPr>
          <p:cNvPr id="5" name="Group 5">
            <a:extLst>
              <a:ext uri="{FF2B5EF4-FFF2-40B4-BE49-F238E27FC236}">
                <a16:creationId xmlns:a16="http://schemas.microsoft.com/office/drawing/2014/main" id="{EEAC3625-F984-9330-41E0-87FE7528CFB0}"/>
              </a:ext>
            </a:extLst>
          </p:cNvPr>
          <p:cNvGrpSpPr/>
          <p:nvPr/>
        </p:nvGrpSpPr>
        <p:grpSpPr>
          <a:xfrm>
            <a:off x="2147483647" y="2147483647"/>
            <a:ext cx="2147483647" cy="2147483647"/>
            <a:chOff x="0" y="0"/>
            <a:chExt cx="0" cy="0"/>
          </a:xfrm>
        </p:grpSpPr>
      </p:grpSp>
      <p:sp>
        <p:nvSpPr>
          <p:cNvPr id="9" name="TextBox 9">
            <a:extLst>
              <a:ext uri="{FF2B5EF4-FFF2-40B4-BE49-F238E27FC236}">
                <a16:creationId xmlns:a16="http://schemas.microsoft.com/office/drawing/2014/main" id="{C781C598-E2A9-FB3A-FA97-5F78F489D75E}"/>
              </a:ext>
            </a:extLst>
          </p:cNvPr>
          <p:cNvSpPr txBox="1"/>
          <p:nvPr/>
        </p:nvSpPr>
        <p:spPr>
          <a:xfrm>
            <a:off x="3416300" y="4470400"/>
            <a:ext cx="12128500" cy="3416300"/>
          </a:xfrm>
          <a:prstGeom prst="rect">
            <a:avLst/>
          </a:prstGeom>
        </p:spPr>
        <p:txBody>
          <a:bodyPr lIns="0" tIns="0" rIns="0" bIns="0" rtlCol="0" anchor="ctr"/>
          <a:lstStyle/>
          <a:p>
            <a:pPr marL="514350" lvl="0" indent="-514350" algn="l">
              <a:lnSpc>
                <a:spcPct val="116199"/>
              </a:lnSpc>
              <a:buAutoNum type="arabicPeriod"/>
            </a:pPr>
            <a:endParaRPr lang="en-US" sz="3000" b="0" i="0" u="none" strike="noStrike" dirty="0">
              <a:solidFill>
                <a:srgbClr val="000000"/>
              </a:solidFill>
              <a:latin typeface="Pretendard Light"/>
            </a:endParaRPr>
          </a:p>
        </p:txBody>
      </p:sp>
      <p:sp>
        <p:nvSpPr>
          <p:cNvPr id="10" name="TextBox 10">
            <a:extLst>
              <a:ext uri="{FF2B5EF4-FFF2-40B4-BE49-F238E27FC236}">
                <a16:creationId xmlns:a16="http://schemas.microsoft.com/office/drawing/2014/main" id="{43D4EBD6-1FF8-D448-2785-A6BE6C4471A5}"/>
              </a:ext>
            </a:extLst>
          </p:cNvPr>
          <p:cNvSpPr txBox="1"/>
          <p:nvPr/>
        </p:nvSpPr>
        <p:spPr>
          <a:xfrm>
            <a:off x="3263900" y="1054100"/>
            <a:ext cx="12458700" cy="1066800"/>
          </a:xfrm>
          <a:prstGeom prst="rect">
            <a:avLst/>
          </a:prstGeom>
        </p:spPr>
        <p:txBody>
          <a:bodyPr lIns="0" tIns="0" rIns="0" bIns="0" rtlCol="0" anchor="ctr"/>
          <a:lstStyle/>
          <a:p>
            <a:pPr lvl="0" algn="ctr">
              <a:lnSpc>
                <a:spcPct val="83000"/>
              </a:lnSpc>
            </a:pPr>
            <a:r>
              <a:rPr lang="en-US" sz="6000" b="0" i="0" u="none" strike="noStrike" spc="-100" dirty="0">
                <a:solidFill>
                  <a:srgbClr val="11359A"/>
                </a:solidFill>
                <a:latin typeface="Pretendard Bold"/>
              </a:rPr>
              <a:t>SOLUTION CODES FOR TWO DIFFERENT ALGORITHMS </a:t>
            </a:r>
          </a:p>
        </p:txBody>
      </p:sp>
      <p:sp>
        <p:nvSpPr>
          <p:cNvPr id="4" name="사각형: 둥근 모서리 3">
            <a:extLst>
              <a:ext uri="{FF2B5EF4-FFF2-40B4-BE49-F238E27FC236}">
                <a16:creationId xmlns:a16="http://schemas.microsoft.com/office/drawing/2014/main" id="{A55445DB-E261-C23E-0EC4-414D575E7C17}"/>
              </a:ext>
            </a:extLst>
          </p:cNvPr>
          <p:cNvSpPr/>
          <p:nvPr/>
        </p:nvSpPr>
        <p:spPr>
          <a:xfrm>
            <a:off x="1371600" y="2705100"/>
            <a:ext cx="6553200" cy="6351823"/>
          </a:xfrm>
          <a:prstGeom prst="roundRect">
            <a:avLst/>
          </a:prstGeom>
          <a:solidFill>
            <a:srgbClr val="F4F3F3"/>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1.</a:t>
            </a:r>
          </a:p>
          <a:p>
            <a:pPr algn="ctr"/>
            <a:endParaRPr lang="ko-KR" altLang="en-US" dirty="0">
              <a:solidFill>
                <a:schemeClr val="tx1"/>
              </a:solidFill>
            </a:endParaRPr>
          </a:p>
        </p:txBody>
      </p:sp>
      <p:sp>
        <p:nvSpPr>
          <p:cNvPr id="8" name="사각형: 둥근 모서리 7">
            <a:extLst>
              <a:ext uri="{FF2B5EF4-FFF2-40B4-BE49-F238E27FC236}">
                <a16:creationId xmlns:a16="http://schemas.microsoft.com/office/drawing/2014/main" id="{F45196A7-E498-F760-B0CE-226F33868A1D}"/>
              </a:ext>
            </a:extLst>
          </p:cNvPr>
          <p:cNvSpPr/>
          <p:nvPr/>
        </p:nvSpPr>
        <p:spPr>
          <a:xfrm>
            <a:off x="1371600" y="2705100"/>
            <a:ext cx="6553200" cy="6351823"/>
          </a:xfrm>
          <a:prstGeom prst="roundRect">
            <a:avLst/>
          </a:prstGeom>
          <a:solidFill>
            <a:srgbClr val="F4F3F3"/>
          </a:solidFill>
          <a:ln>
            <a:noFill/>
          </a:ln>
          <a:effectLst>
            <a:outerShdw blurRad="381000" dist="152400" dir="13500000" sx="96000" sy="96000" algn="br" rotWithShape="0">
              <a:schemeClr val="bg1"/>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grpSp>
        <p:nvGrpSpPr>
          <p:cNvPr id="11" name="그룹 10">
            <a:extLst>
              <a:ext uri="{FF2B5EF4-FFF2-40B4-BE49-F238E27FC236}">
                <a16:creationId xmlns:a16="http://schemas.microsoft.com/office/drawing/2014/main" id="{7704A04C-6BA3-096A-40DF-743C95FF3FAA}"/>
              </a:ext>
            </a:extLst>
          </p:cNvPr>
          <p:cNvGrpSpPr/>
          <p:nvPr/>
        </p:nvGrpSpPr>
        <p:grpSpPr>
          <a:xfrm>
            <a:off x="10363200" y="2705100"/>
            <a:ext cx="6553200" cy="6351823"/>
            <a:chOff x="1376596" y="3622843"/>
            <a:chExt cx="5310288" cy="1828800"/>
          </a:xfrm>
          <a:solidFill>
            <a:srgbClr val="F4F3F3"/>
          </a:solidFill>
        </p:grpSpPr>
        <p:sp>
          <p:nvSpPr>
            <p:cNvPr id="15" name="사각형: 둥근 모서리 14">
              <a:extLst>
                <a:ext uri="{FF2B5EF4-FFF2-40B4-BE49-F238E27FC236}">
                  <a16:creationId xmlns:a16="http://schemas.microsoft.com/office/drawing/2014/main" id="{20A8EC5E-AFC2-CE69-56E1-D3A9FEED887A}"/>
                </a:ext>
              </a:extLst>
            </p:cNvPr>
            <p:cNvSpPr/>
            <p:nvPr/>
          </p:nvSpPr>
          <p:spPr>
            <a:xfrm>
              <a:off x="1376596" y="3622843"/>
              <a:ext cx="5310288" cy="1828800"/>
            </a:xfrm>
            <a:prstGeom prst="roundRect">
              <a:avLst/>
            </a:prstGeom>
            <a:grp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1.</a:t>
              </a:r>
            </a:p>
            <a:p>
              <a:pPr algn="ctr"/>
              <a:endParaRPr lang="ko-KR" altLang="en-US" dirty="0">
                <a:solidFill>
                  <a:schemeClr val="tx1"/>
                </a:solidFill>
              </a:endParaRPr>
            </a:p>
          </p:txBody>
        </p:sp>
        <p:sp>
          <p:nvSpPr>
            <p:cNvPr id="16" name="사각형: 둥근 모서리 15">
              <a:extLst>
                <a:ext uri="{FF2B5EF4-FFF2-40B4-BE49-F238E27FC236}">
                  <a16:creationId xmlns:a16="http://schemas.microsoft.com/office/drawing/2014/main" id="{00A75470-133A-26CE-FD28-7600A1351729}"/>
                </a:ext>
              </a:extLst>
            </p:cNvPr>
            <p:cNvSpPr/>
            <p:nvPr/>
          </p:nvSpPr>
          <p:spPr>
            <a:xfrm>
              <a:off x="1376596" y="3622843"/>
              <a:ext cx="5310288" cy="1828800"/>
            </a:xfrm>
            <a:prstGeom prst="roundRect">
              <a:avLst/>
            </a:prstGeom>
            <a:grpFill/>
            <a:ln>
              <a:noFill/>
            </a:ln>
            <a:effectLst>
              <a:outerShdw blurRad="381000" dist="152400" dir="13500000" sx="96000" sy="96000" algn="br" rotWithShape="0">
                <a:schemeClr val="bg1"/>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grpSp>
      <p:sp>
        <p:nvSpPr>
          <p:cNvPr id="3" name="TextBox 13">
            <a:extLst>
              <a:ext uri="{FF2B5EF4-FFF2-40B4-BE49-F238E27FC236}">
                <a16:creationId xmlns:a16="http://schemas.microsoft.com/office/drawing/2014/main" id="{FC28F349-F645-C0E1-42F4-823B5F0C4A62}"/>
              </a:ext>
            </a:extLst>
          </p:cNvPr>
          <p:cNvSpPr txBox="1"/>
          <p:nvPr/>
        </p:nvSpPr>
        <p:spPr>
          <a:xfrm>
            <a:off x="345591" y="139700"/>
            <a:ext cx="1292709" cy="1447800"/>
          </a:xfrm>
          <a:prstGeom prst="rect">
            <a:avLst/>
          </a:prstGeom>
        </p:spPr>
        <p:txBody>
          <a:bodyPr lIns="0" tIns="0" rIns="0" bIns="0" rtlCol="0" anchor="b"/>
          <a:lstStyle/>
          <a:p>
            <a:pPr lvl="0" algn="l">
              <a:lnSpc>
                <a:spcPct val="124499"/>
              </a:lnSpc>
            </a:pPr>
            <a:r>
              <a:rPr lang="en-US" sz="10000" dirty="0">
                <a:solidFill>
                  <a:srgbClr val="11359A"/>
                </a:solidFill>
                <a:latin typeface="Oswald SemiBold"/>
              </a:rPr>
              <a:t>2</a:t>
            </a:r>
            <a:endParaRPr lang="en-US" sz="10000" b="0" i="0" u="none" strike="noStrike" dirty="0">
              <a:solidFill>
                <a:srgbClr val="11359A"/>
              </a:solidFill>
              <a:latin typeface="Oswald SemiBold"/>
            </a:endParaRPr>
          </a:p>
        </p:txBody>
      </p:sp>
      <p:sp>
        <p:nvSpPr>
          <p:cNvPr id="6" name="TextBox 10">
            <a:extLst>
              <a:ext uri="{FF2B5EF4-FFF2-40B4-BE49-F238E27FC236}">
                <a16:creationId xmlns:a16="http://schemas.microsoft.com/office/drawing/2014/main" id="{C863D10B-354A-11AC-EB76-697EB872277B}"/>
              </a:ext>
            </a:extLst>
          </p:cNvPr>
          <p:cNvSpPr txBox="1"/>
          <p:nvPr/>
        </p:nvSpPr>
        <p:spPr>
          <a:xfrm>
            <a:off x="2895600" y="2950927"/>
            <a:ext cx="3200400" cy="960673"/>
          </a:xfrm>
          <a:prstGeom prst="rect">
            <a:avLst/>
          </a:prstGeom>
        </p:spPr>
        <p:txBody>
          <a:bodyPr lIns="0" tIns="0" rIns="0" bIns="0" rtlCol="0" anchor="ctr"/>
          <a:lstStyle/>
          <a:p>
            <a:pPr lvl="0" algn="ctr">
              <a:lnSpc>
                <a:spcPct val="83000"/>
              </a:lnSpc>
            </a:pPr>
            <a:r>
              <a:rPr lang="en-US" sz="3000" b="0" i="0" u="none" strike="noStrike" spc="-100" dirty="0">
                <a:solidFill>
                  <a:srgbClr val="11359A"/>
                </a:solidFill>
                <a:latin typeface="Pretendard Bold"/>
              </a:rPr>
              <a:t>GREEDY</a:t>
            </a:r>
          </a:p>
        </p:txBody>
      </p:sp>
      <p:sp>
        <p:nvSpPr>
          <p:cNvPr id="7" name="TextBox 10">
            <a:extLst>
              <a:ext uri="{FF2B5EF4-FFF2-40B4-BE49-F238E27FC236}">
                <a16:creationId xmlns:a16="http://schemas.microsoft.com/office/drawing/2014/main" id="{52688379-50B1-269D-130B-915D673DA5E3}"/>
              </a:ext>
            </a:extLst>
          </p:cNvPr>
          <p:cNvSpPr txBox="1"/>
          <p:nvPr/>
        </p:nvSpPr>
        <p:spPr>
          <a:xfrm>
            <a:off x="12192000" y="2972241"/>
            <a:ext cx="3200400" cy="960673"/>
          </a:xfrm>
          <a:prstGeom prst="rect">
            <a:avLst/>
          </a:prstGeom>
        </p:spPr>
        <p:txBody>
          <a:bodyPr lIns="0" tIns="0" rIns="0" bIns="0" rtlCol="0" anchor="ctr"/>
          <a:lstStyle/>
          <a:p>
            <a:pPr lvl="0" algn="ctr">
              <a:lnSpc>
                <a:spcPct val="83000"/>
              </a:lnSpc>
            </a:pPr>
            <a:r>
              <a:rPr lang="en-US" sz="3000" b="0" i="0" u="none" strike="noStrike" spc="-100" dirty="0">
                <a:solidFill>
                  <a:srgbClr val="11359A"/>
                </a:solidFill>
                <a:latin typeface="Pretendard Bold"/>
              </a:rPr>
              <a:t>DP</a:t>
            </a:r>
          </a:p>
        </p:txBody>
      </p:sp>
      <p:sp>
        <p:nvSpPr>
          <p:cNvPr id="12" name="TextBox 13">
            <a:extLst>
              <a:ext uri="{FF2B5EF4-FFF2-40B4-BE49-F238E27FC236}">
                <a16:creationId xmlns:a16="http://schemas.microsoft.com/office/drawing/2014/main" id="{E13DD495-1846-DF35-4326-058CEB78DF5B}"/>
              </a:ext>
            </a:extLst>
          </p:cNvPr>
          <p:cNvSpPr txBox="1"/>
          <p:nvPr/>
        </p:nvSpPr>
        <p:spPr>
          <a:xfrm>
            <a:off x="345591" y="139700"/>
            <a:ext cx="2092809" cy="1447800"/>
          </a:xfrm>
          <a:prstGeom prst="rect">
            <a:avLst/>
          </a:prstGeom>
        </p:spPr>
        <p:txBody>
          <a:bodyPr lIns="0" tIns="0" rIns="0" bIns="0" rtlCol="0" anchor="b"/>
          <a:lstStyle/>
          <a:p>
            <a:pPr lvl="0" algn="l">
              <a:lnSpc>
                <a:spcPct val="124499"/>
              </a:lnSpc>
            </a:pPr>
            <a:r>
              <a:rPr lang="en-US" sz="10000" dirty="0">
                <a:solidFill>
                  <a:srgbClr val="11359A"/>
                </a:solidFill>
                <a:latin typeface="Oswald SemiBold"/>
              </a:rPr>
              <a:t>2.1</a:t>
            </a:r>
            <a:endParaRPr lang="en-US" sz="10000" b="0" i="0" u="none" strike="noStrike" dirty="0">
              <a:solidFill>
                <a:srgbClr val="11359A"/>
              </a:solidFill>
              <a:latin typeface="Oswald SemiBold"/>
            </a:endParaRPr>
          </a:p>
        </p:txBody>
      </p:sp>
    </p:spTree>
    <p:extLst>
      <p:ext uri="{BB962C8B-B14F-4D97-AF65-F5344CB8AC3E}">
        <p14:creationId xmlns:p14="http://schemas.microsoft.com/office/powerpoint/2010/main" val="11240368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E6D9F0-5083-544E-7F25-BA23A7CB871A}"/>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556A80BF-3F04-9D03-79A7-5FBB7CFAC792}"/>
              </a:ext>
            </a:extLst>
          </p:cNvPr>
          <p:cNvGrpSpPr/>
          <p:nvPr/>
        </p:nvGrpSpPr>
        <p:grpSpPr>
          <a:xfrm>
            <a:off x="2147483647" y="2147483647"/>
            <a:ext cx="2147483647" cy="2147483647"/>
            <a:chOff x="0" y="0"/>
            <a:chExt cx="0" cy="0"/>
          </a:xfrm>
        </p:grpSpPr>
      </p:grpSp>
      <p:grpSp>
        <p:nvGrpSpPr>
          <p:cNvPr id="5" name="Group 5">
            <a:extLst>
              <a:ext uri="{FF2B5EF4-FFF2-40B4-BE49-F238E27FC236}">
                <a16:creationId xmlns:a16="http://schemas.microsoft.com/office/drawing/2014/main" id="{8C830E2F-54A7-290B-B65E-EA298C064000}"/>
              </a:ext>
            </a:extLst>
          </p:cNvPr>
          <p:cNvGrpSpPr/>
          <p:nvPr/>
        </p:nvGrpSpPr>
        <p:grpSpPr>
          <a:xfrm>
            <a:off x="2147483647" y="2147483647"/>
            <a:ext cx="2147483647" cy="2147483647"/>
            <a:chOff x="0" y="0"/>
            <a:chExt cx="0" cy="0"/>
          </a:xfrm>
        </p:grpSpPr>
      </p:grpSp>
      <p:sp>
        <p:nvSpPr>
          <p:cNvPr id="9" name="TextBox 9">
            <a:extLst>
              <a:ext uri="{FF2B5EF4-FFF2-40B4-BE49-F238E27FC236}">
                <a16:creationId xmlns:a16="http://schemas.microsoft.com/office/drawing/2014/main" id="{06916EB2-6A30-74B1-D9D0-D7279992135C}"/>
              </a:ext>
            </a:extLst>
          </p:cNvPr>
          <p:cNvSpPr txBox="1"/>
          <p:nvPr/>
        </p:nvSpPr>
        <p:spPr>
          <a:xfrm>
            <a:off x="3416300" y="4470400"/>
            <a:ext cx="12128500" cy="3416300"/>
          </a:xfrm>
          <a:prstGeom prst="rect">
            <a:avLst/>
          </a:prstGeom>
        </p:spPr>
        <p:txBody>
          <a:bodyPr lIns="0" tIns="0" rIns="0" bIns="0" rtlCol="0" anchor="ctr"/>
          <a:lstStyle/>
          <a:p>
            <a:pPr marL="514350" lvl="0" indent="-514350" algn="l">
              <a:lnSpc>
                <a:spcPct val="116199"/>
              </a:lnSpc>
              <a:buAutoNum type="arabicPeriod"/>
            </a:pPr>
            <a:endParaRPr lang="en-US" sz="3000" b="0" i="0" u="none" strike="noStrike" dirty="0">
              <a:solidFill>
                <a:srgbClr val="000000"/>
              </a:solidFill>
              <a:latin typeface="Pretendard Light"/>
            </a:endParaRPr>
          </a:p>
        </p:txBody>
      </p:sp>
      <p:sp>
        <p:nvSpPr>
          <p:cNvPr id="10" name="TextBox 10">
            <a:extLst>
              <a:ext uri="{FF2B5EF4-FFF2-40B4-BE49-F238E27FC236}">
                <a16:creationId xmlns:a16="http://schemas.microsoft.com/office/drawing/2014/main" id="{909DBD13-58E0-31FA-597B-C06E8D5D97C6}"/>
              </a:ext>
            </a:extLst>
          </p:cNvPr>
          <p:cNvSpPr txBox="1"/>
          <p:nvPr/>
        </p:nvSpPr>
        <p:spPr>
          <a:xfrm>
            <a:off x="3263900" y="1054100"/>
            <a:ext cx="12458700" cy="1066800"/>
          </a:xfrm>
          <a:prstGeom prst="rect">
            <a:avLst/>
          </a:prstGeom>
        </p:spPr>
        <p:txBody>
          <a:bodyPr lIns="0" tIns="0" rIns="0" bIns="0" rtlCol="0" anchor="ctr"/>
          <a:lstStyle/>
          <a:p>
            <a:pPr lvl="0" algn="ctr">
              <a:lnSpc>
                <a:spcPct val="83000"/>
              </a:lnSpc>
            </a:pPr>
            <a:r>
              <a:rPr lang="en-US" sz="6000" b="0" i="0" u="none" strike="noStrike" spc="-100" dirty="0">
                <a:solidFill>
                  <a:srgbClr val="11359A"/>
                </a:solidFill>
                <a:latin typeface="Pretendard Bold"/>
              </a:rPr>
              <a:t>COMPARISON OF TWO ALGORITHMS</a:t>
            </a:r>
          </a:p>
        </p:txBody>
      </p:sp>
      <p:sp>
        <p:nvSpPr>
          <p:cNvPr id="4" name="사각형: 둥근 모서리 3">
            <a:extLst>
              <a:ext uri="{FF2B5EF4-FFF2-40B4-BE49-F238E27FC236}">
                <a16:creationId xmlns:a16="http://schemas.microsoft.com/office/drawing/2014/main" id="{5E262A70-1D32-30E5-FCC4-1A36709FBA9F}"/>
              </a:ext>
            </a:extLst>
          </p:cNvPr>
          <p:cNvSpPr/>
          <p:nvPr/>
        </p:nvSpPr>
        <p:spPr>
          <a:xfrm>
            <a:off x="1371600" y="2705100"/>
            <a:ext cx="6553200" cy="6351823"/>
          </a:xfrm>
          <a:prstGeom prst="roundRect">
            <a:avLst/>
          </a:prstGeom>
          <a:solidFill>
            <a:srgbClr val="F4F3F3"/>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1.</a:t>
            </a:r>
          </a:p>
          <a:p>
            <a:pPr algn="ctr"/>
            <a:endParaRPr lang="ko-KR" altLang="en-US" dirty="0">
              <a:solidFill>
                <a:schemeClr val="tx1"/>
              </a:solidFill>
            </a:endParaRPr>
          </a:p>
        </p:txBody>
      </p:sp>
      <p:sp>
        <p:nvSpPr>
          <p:cNvPr id="8" name="사각형: 둥근 모서리 7">
            <a:extLst>
              <a:ext uri="{FF2B5EF4-FFF2-40B4-BE49-F238E27FC236}">
                <a16:creationId xmlns:a16="http://schemas.microsoft.com/office/drawing/2014/main" id="{FFB497CE-78CF-78BE-B6C5-83348A84E939}"/>
              </a:ext>
            </a:extLst>
          </p:cNvPr>
          <p:cNvSpPr/>
          <p:nvPr/>
        </p:nvSpPr>
        <p:spPr>
          <a:xfrm>
            <a:off x="1371600" y="2705100"/>
            <a:ext cx="6553200" cy="6351823"/>
          </a:xfrm>
          <a:prstGeom prst="roundRect">
            <a:avLst/>
          </a:prstGeom>
          <a:solidFill>
            <a:srgbClr val="F4F3F3"/>
          </a:solidFill>
          <a:ln>
            <a:noFill/>
          </a:ln>
          <a:effectLst>
            <a:outerShdw blurRad="381000" dist="152400" dir="13500000" sx="96000" sy="96000" algn="br" rotWithShape="0">
              <a:schemeClr val="bg1"/>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grpSp>
        <p:nvGrpSpPr>
          <p:cNvPr id="11" name="그룹 10">
            <a:extLst>
              <a:ext uri="{FF2B5EF4-FFF2-40B4-BE49-F238E27FC236}">
                <a16:creationId xmlns:a16="http://schemas.microsoft.com/office/drawing/2014/main" id="{EB20500B-85EB-54D2-F9DD-4C8732772ED0}"/>
              </a:ext>
            </a:extLst>
          </p:cNvPr>
          <p:cNvGrpSpPr/>
          <p:nvPr/>
        </p:nvGrpSpPr>
        <p:grpSpPr>
          <a:xfrm>
            <a:off x="10363200" y="2705100"/>
            <a:ext cx="6553200" cy="6351823"/>
            <a:chOff x="1376596" y="3622843"/>
            <a:chExt cx="5310288" cy="1828800"/>
          </a:xfrm>
          <a:solidFill>
            <a:srgbClr val="F4F3F3"/>
          </a:solidFill>
        </p:grpSpPr>
        <p:sp>
          <p:nvSpPr>
            <p:cNvPr id="15" name="사각형: 둥근 모서리 14">
              <a:extLst>
                <a:ext uri="{FF2B5EF4-FFF2-40B4-BE49-F238E27FC236}">
                  <a16:creationId xmlns:a16="http://schemas.microsoft.com/office/drawing/2014/main" id="{CE404614-2961-7A09-174B-C946C1BA5164}"/>
                </a:ext>
              </a:extLst>
            </p:cNvPr>
            <p:cNvSpPr/>
            <p:nvPr/>
          </p:nvSpPr>
          <p:spPr>
            <a:xfrm>
              <a:off x="1376596" y="3622843"/>
              <a:ext cx="5310288" cy="1828800"/>
            </a:xfrm>
            <a:prstGeom prst="roundRect">
              <a:avLst/>
            </a:prstGeom>
            <a:grp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1.</a:t>
              </a:r>
            </a:p>
            <a:p>
              <a:pPr algn="ctr"/>
              <a:endParaRPr lang="ko-KR" altLang="en-US" dirty="0">
                <a:solidFill>
                  <a:schemeClr val="tx1"/>
                </a:solidFill>
              </a:endParaRPr>
            </a:p>
          </p:txBody>
        </p:sp>
        <p:sp>
          <p:nvSpPr>
            <p:cNvPr id="16" name="사각형: 둥근 모서리 15">
              <a:extLst>
                <a:ext uri="{FF2B5EF4-FFF2-40B4-BE49-F238E27FC236}">
                  <a16:creationId xmlns:a16="http://schemas.microsoft.com/office/drawing/2014/main" id="{6C40910B-5CFB-DB77-125C-230E9D16AE99}"/>
                </a:ext>
              </a:extLst>
            </p:cNvPr>
            <p:cNvSpPr/>
            <p:nvPr/>
          </p:nvSpPr>
          <p:spPr>
            <a:xfrm>
              <a:off x="1376596" y="3622843"/>
              <a:ext cx="5310288" cy="1828800"/>
            </a:xfrm>
            <a:prstGeom prst="roundRect">
              <a:avLst/>
            </a:prstGeom>
            <a:grpFill/>
            <a:ln>
              <a:noFill/>
            </a:ln>
            <a:effectLst>
              <a:outerShdw blurRad="381000" dist="152400" dir="13500000" sx="96000" sy="96000" algn="br" rotWithShape="0">
                <a:schemeClr val="bg1"/>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grpSp>
      <p:sp>
        <p:nvSpPr>
          <p:cNvPr id="3" name="TextBox 13">
            <a:extLst>
              <a:ext uri="{FF2B5EF4-FFF2-40B4-BE49-F238E27FC236}">
                <a16:creationId xmlns:a16="http://schemas.microsoft.com/office/drawing/2014/main" id="{03665DDB-0DE4-D6AB-3DA7-7CCEB8CF2CE6}"/>
              </a:ext>
            </a:extLst>
          </p:cNvPr>
          <p:cNvSpPr txBox="1"/>
          <p:nvPr/>
        </p:nvSpPr>
        <p:spPr>
          <a:xfrm>
            <a:off x="345591" y="139700"/>
            <a:ext cx="1292709" cy="1447800"/>
          </a:xfrm>
          <a:prstGeom prst="rect">
            <a:avLst/>
          </a:prstGeom>
        </p:spPr>
        <p:txBody>
          <a:bodyPr lIns="0" tIns="0" rIns="0" bIns="0" rtlCol="0" anchor="b"/>
          <a:lstStyle/>
          <a:p>
            <a:pPr lvl="0" algn="l">
              <a:lnSpc>
                <a:spcPct val="124499"/>
              </a:lnSpc>
            </a:pPr>
            <a:r>
              <a:rPr lang="en-US" sz="10000" dirty="0">
                <a:solidFill>
                  <a:srgbClr val="11359A"/>
                </a:solidFill>
                <a:latin typeface="Oswald SemiBold"/>
              </a:rPr>
              <a:t>2</a:t>
            </a:r>
            <a:endParaRPr lang="en-US" sz="10000" b="0" i="0" u="none" strike="noStrike" dirty="0">
              <a:solidFill>
                <a:srgbClr val="11359A"/>
              </a:solidFill>
              <a:latin typeface="Oswald SemiBold"/>
            </a:endParaRPr>
          </a:p>
        </p:txBody>
      </p:sp>
      <p:sp>
        <p:nvSpPr>
          <p:cNvPr id="6" name="TextBox 10">
            <a:extLst>
              <a:ext uri="{FF2B5EF4-FFF2-40B4-BE49-F238E27FC236}">
                <a16:creationId xmlns:a16="http://schemas.microsoft.com/office/drawing/2014/main" id="{31F7FA71-60DE-3761-7355-6F2B71F78EE7}"/>
              </a:ext>
            </a:extLst>
          </p:cNvPr>
          <p:cNvSpPr txBox="1"/>
          <p:nvPr/>
        </p:nvSpPr>
        <p:spPr>
          <a:xfrm>
            <a:off x="2895600" y="2950927"/>
            <a:ext cx="3200400" cy="960673"/>
          </a:xfrm>
          <a:prstGeom prst="rect">
            <a:avLst/>
          </a:prstGeom>
        </p:spPr>
        <p:txBody>
          <a:bodyPr lIns="0" tIns="0" rIns="0" bIns="0" rtlCol="0" anchor="ctr"/>
          <a:lstStyle/>
          <a:p>
            <a:pPr lvl="0" algn="ctr">
              <a:lnSpc>
                <a:spcPct val="83000"/>
              </a:lnSpc>
            </a:pPr>
            <a:r>
              <a:rPr lang="en-US" sz="3000" b="0" i="0" u="none" strike="noStrike" spc="-100" dirty="0">
                <a:solidFill>
                  <a:srgbClr val="11359A"/>
                </a:solidFill>
                <a:latin typeface="Pretendard Bold"/>
              </a:rPr>
              <a:t>GREEDY</a:t>
            </a:r>
          </a:p>
        </p:txBody>
      </p:sp>
      <p:sp>
        <p:nvSpPr>
          <p:cNvPr id="7" name="TextBox 10">
            <a:extLst>
              <a:ext uri="{FF2B5EF4-FFF2-40B4-BE49-F238E27FC236}">
                <a16:creationId xmlns:a16="http://schemas.microsoft.com/office/drawing/2014/main" id="{8E25E378-0656-8821-B26E-64717CD8718F}"/>
              </a:ext>
            </a:extLst>
          </p:cNvPr>
          <p:cNvSpPr txBox="1"/>
          <p:nvPr/>
        </p:nvSpPr>
        <p:spPr>
          <a:xfrm>
            <a:off x="12192000" y="2972241"/>
            <a:ext cx="3200400" cy="960673"/>
          </a:xfrm>
          <a:prstGeom prst="rect">
            <a:avLst/>
          </a:prstGeom>
        </p:spPr>
        <p:txBody>
          <a:bodyPr lIns="0" tIns="0" rIns="0" bIns="0" rtlCol="0" anchor="ctr"/>
          <a:lstStyle/>
          <a:p>
            <a:pPr lvl="0" algn="ctr">
              <a:lnSpc>
                <a:spcPct val="83000"/>
              </a:lnSpc>
            </a:pPr>
            <a:r>
              <a:rPr lang="en-US" sz="3000" b="0" i="0" u="none" strike="noStrike" spc="-100" dirty="0">
                <a:solidFill>
                  <a:srgbClr val="11359A"/>
                </a:solidFill>
                <a:latin typeface="Pretendard Bold"/>
              </a:rPr>
              <a:t>DP</a:t>
            </a:r>
          </a:p>
        </p:txBody>
      </p:sp>
      <p:sp>
        <p:nvSpPr>
          <p:cNvPr id="12" name="TextBox 13">
            <a:extLst>
              <a:ext uri="{FF2B5EF4-FFF2-40B4-BE49-F238E27FC236}">
                <a16:creationId xmlns:a16="http://schemas.microsoft.com/office/drawing/2014/main" id="{3D36741A-6B0E-4FCF-E55F-5EF681BF12C2}"/>
              </a:ext>
            </a:extLst>
          </p:cNvPr>
          <p:cNvSpPr txBox="1"/>
          <p:nvPr/>
        </p:nvSpPr>
        <p:spPr>
          <a:xfrm>
            <a:off x="345591" y="139700"/>
            <a:ext cx="2092809" cy="1447800"/>
          </a:xfrm>
          <a:prstGeom prst="rect">
            <a:avLst/>
          </a:prstGeom>
        </p:spPr>
        <p:txBody>
          <a:bodyPr lIns="0" tIns="0" rIns="0" bIns="0" rtlCol="0" anchor="b"/>
          <a:lstStyle/>
          <a:p>
            <a:pPr lvl="0" algn="l">
              <a:lnSpc>
                <a:spcPct val="124499"/>
              </a:lnSpc>
            </a:pPr>
            <a:r>
              <a:rPr lang="en-US" sz="10000" dirty="0">
                <a:solidFill>
                  <a:srgbClr val="11359A"/>
                </a:solidFill>
                <a:latin typeface="Oswald SemiBold"/>
              </a:rPr>
              <a:t>2.1</a:t>
            </a:r>
            <a:endParaRPr lang="en-US" sz="10000" b="0" i="0" u="none" strike="noStrike" dirty="0">
              <a:solidFill>
                <a:srgbClr val="11359A"/>
              </a:solidFill>
              <a:latin typeface="Oswald SemiBold"/>
            </a:endParaRPr>
          </a:p>
        </p:txBody>
      </p:sp>
    </p:spTree>
    <p:extLst>
      <p:ext uri="{BB962C8B-B14F-4D97-AF65-F5344CB8AC3E}">
        <p14:creationId xmlns:p14="http://schemas.microsoft.com/office/powerpoint/2010/main" val="27470119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147483647" y="2147483647"/>
            <a:ext cx="2147483647" cy="2147483647"/>
            <a:chOff x="0" y="0"/>
            <a:chExt cx="0" cy="0"/>
          </a:xfrm>
        </p:grpSpPr>
      </p:grpSp>
      <p:pic>
        <p:nvPicPr>
          <p:cNvPr id="3" name="Picture 3"/>
          <p:cNvPicPr>
            <a:picLocks noChangeAspect="1"/>
          </p:cNvPicPr>
          <p:nvPr/>
        </p:nvPicPr>
        <p:blipFill>
          <a:blip r:embed="rId2">
            <a:alphaModFix amt="70000"/>
          </a:blip>
          <a:stretch>
            <a:fillRect/>
          </a:stretch>
        </p:blipFill>
        <p:spPr>
          <a:xfrm>
            <a:off x="9829800" y="2641600"/>
            <a:ext cx="8661400" cy="8877300"/>
          </a:xfrm>
          <a:prstGeom prst="rect">
            <a:avLst/>
          </a:prstGeom>
          <a:effectLst>
            <a:outerShdw blurRad="466322" dist="133161" dir="1800000">
              <a:srgbClr val="000000">
                <a:alpha val="10000"/>
              </a:srgbClr>
            </a:outerShdw>
          </a:effectLst>
        </p:spPr>
      </p:pic>
      <p:pic>
        <p:nvPicPr>
          <p:cNvPr id="4" name="Picture 4"/>
          <p:cNvPicPr>
            <a:picLocks noChangeAspect="1"/>
          </p:cNvPicPr>
          <p:nvPr/>
        </p:nvPicPr>
        <p:blipFill>
          <a:blip r:embed="rId2">
            <a:alphaModFix amt="70000"/>
          </a:blip>
          <a:stretch>
            <a:fillRect/>
          </a:stretch>
        </p:blipFill>
        <p:spPr>
          <a:xfrm>
            <a:off x="9842500" y="2641600"/>
            <a:ext cx="8661400" cy="8877300"/>
          </a:xfrm>
          <a:prstGeom prst="rect">
            <a:avLst/>
          </a:prstGeom>
          <a:effectLst>
            <a:outerShdw blurRad="466322" dist="199741" dir="12600000">
              <a:srgbClr val="FFFFFF">
                <a:alpha val="50000"/>
              </a:srgbClr>
            </a:outerShdw>
          </a:effectLst>
        </p:spPr>
      </p:pic>
      <p:grpSp>
        <p:nvGrpSpPr>
          <p:cNvPr id="5" name="Group 5"/>
          <p:cNvGrpSpPr/>
          <p:nvPr/>
        </p:nvGrpSpPr>
        <p:grpSpPr>
          <a:xfrm>
            <a:off x="2147483647" y="2147483647"/>
            <a:ext cx="2147483647" cy="2147483647"/>
            <a:chOff x="0" y="0"/>
            <a:chExt cx="0" cy="0"/>
          </a:xfrm>
        </p:grpSpPr>
      </p:grpSp>
      <p:pic>
        <p:nvPicPr>
          <p:cNvPr id="6" name="Picture 6"/>
          <p:cNvPicPr>
            <a:picLocks noChangeAspect="1"/>
          </p:cNvPicPr>
          <p:nvPr/>
        </p:nvPicPr>
        <p:blipFill>
          <a:blip r:embed="rId3">
            <a:alphaModFix amt="80000"/>
          </a:blip>
          <a:stretch>
            <a:fillRect/>
          </a:stretch>
        </p:blipFill>
        <p:spPr>
          <a:xfrm>
            <a:off x="1638300" y="1854200"/>
            <a:ext cx="2781300" cy="2844800"/>
          </a:xfrm>
          <a:prstGeom prst="rect">
            <a:avLst/>
          </a:prstGeom>
          <a:effectLst>
            <a:outerShdw blurRad="47986" dist="42716" dir="1800000">
              <a:srgbClr val="000000">
                <a:alpha val="10000"/>
              </a:srgbClr>
            </a:outerShdw>
          </a:effectLst>
        </p:spPr>
      </p:pic>
      <p:pic>
        <p:nvPicPr>
          <p:cNvPr id="7" name="Picture 7"/>
          <p:cNvPicPr>
            <a:picLocks noChangeAspect="1"/>
          </p:cNvPicPr>
          <p:nvPr/>
        </p:nvPicPr>
        <p:blipFill>
          <a:blip r:embed="rId3">
            <a:alphaModFix amt="80000"/>
          </a:blip>
          <a:stretch>
            <a:fillRect/>
          </a:stretch>
        </p:blipFill>
        <p:spPr>
          <a:xfrm>
            <a:off x="1638300" y="1854200"/>
            <a:ext cx="2781300" cy="2844800"/>
          </a:xfrm>
          <a:prstGeom prst="rect">
            <a:avLst/>
          </a:prstGeom>
          <a:effectLst>
            <a:outerShdw blurRad="47986" dist="64074" dir="12600000">
              <a:srgbClr val="FFFFFF">
                <a:alpha val="60000"/>
              </a:srgbClr>
            </a:outerShdw>
          </a:effectLst>
        </p:spPr>
      </p:pic>
      <p:sp>
        <p:nvSpPr>
          <p:cNvPr id="10" name="TextBox 10"/>
          <p:cNvSpPr txBox="1"/>
          <p:nvPr/>
        </p:nvSpPr>
        <p:spPr>
          <a:xfrm>
            <a:off x="3924300" y="914400"/>
            <a:ext cx="10439400" cy="1066800"/>
          </a:xfrm>
          <a:prstGeom prst="rect">
            <a:avLst/>
          </a:prstGeom>
        </p:spPr>
        <p:txBody>
          <a:bodyPr lIns="0" tIns="0" rIns="0" bIns="0" rtlCol="0" anchor="ctr"/>
          <a:lstStyle/>
          <a:p>
            <a:pPr lvl="0" algn="ctr">
              <a:lnSpc>
                <a:spcPct val="83000"/>
              </a:lnSpc>
            </a:pPr>
            <a:r>
              <a:rPr lang="en-US" sz="6000" b="0" i="0" u="none" strike="noStrike" spc="-100">
                <a:solidFill>
                  <a:srgbClr val="11359A"/>
                </a:solidFill>
                <a:latin typeface="Pretendard Bold"/>
              </a:rPr>
              <a:t>BAEKJOON 1931</a:t>
            </a:r>
          </a:p>
        </p:txBody>
      </p:sp>
      <p:sp>
        <p:nvSpPr>
          <p:cNvPr id="11" name="TextBox 11"/>
          <p:cNvSpPr txBox="1"/>
          <p:nvPr/>
        </p:nvSpPr>
        <p:spPr>
          <a:xfrm>
            <a:off x="17132300" y="9499600"/>
            <a:ext cx="279400" cy="241300"/>
          </a:xfrm>
          <a:prstGeom prst="rect">
            <a:avLst/>
          </a:prstGeom>
        </p:spPr>
        <p:txBody>
          <a:bodyPr lIns="0" tIns="0" rIns="0" bIns="0" rtlCol="0" anchor="ctr"/>
          <a:lstStyle/>
          <a:p>
            <a:pPr lvl="0" algn="r">
              <a:lnSpc>
                <a:spcPct val="99600"/>
              </a:lnSpc>
            </a:pPr>
            <a:r>
              <a:rPr lang="en-US" sz="1400" b="0" i="0" u="none" strike="noStrike">
                <a:solidFill>
                  <a:srgbClr val="000000">
                    <a:alpha val="40000"/>
                  </a:srgbClr>
                </a:solidFill>
                <a:latin typeface="Pretendard Bold"/>
              </a:rPr>
              <a:t>05</a:t>
            </a:r>
          </a:p>
        </p:txBody>
      </p:sp>
      <p:sp>
        <p:nvSpPr>
          <p:cNvPr id="12" name="TextBox 11">
            <a:extLst>
              <a:ext uri="{FF2B5EF4-FFF2-40B4-BE49-F238E27FC236}">
                <a16:creationId xmlns:a16="http://schemas.microsoft.com/office/drawing/2014/main" id="{71C9ADFB-B4F3-FC35-9E44-58A3C3788C7A}"/>
              </a:ext>
            </a:extLst>
          </p:cNvPr>
          <p:cNvSpPr txBox="1"/>
          <p:nvPr/>
        </p:nvSpPr>
        <p:spPr>
          <a:xfrm>
            <a:off x="381000" y="9647166"/>
            <a:ext cx="5791200" cy="369332"/>
          </a:xfrm>
          <a:prstGeom prst="rect">
            <a:avLst/>
          </a:prstGeom>
          <a:noFill/>
        </p:spPr>
        <p:txBody>
          <a:bodyPr wrap="square" rtlCol="0">
            <a:spAutoFit/>
          </a:bodyPr>
          <a:lstStyle/>
          <a:p>
            <a:r>
              <a:rPr lang="en-US" altLang="ko-KR" dirty="0"/>
              <a:t>https://www.acmicpc.net/problem/1931</a:t>
            </a:r>
            <a:endParaRPr lang="ko-KR" altLang="en-US" dirty="0"/>
          </a:p>
        </p:txBody>
      </p:sp>
      <p:grpSp>
        <p:nvGrpSpPr>
          <p:cNvPr id="13" name="그룹 12">
            <a:extLst>
              <a:ext uri="{FF2B5EF4-FFF2-40B4-BE49-F238E27FC236}">
                <a16:creationId xmlns:a16="http://schemas.microsoft.com/office/drawing/2014/main" id="{0DE66506-742F-E19C-5461-A7BBBC3A760B}"/>
              </a:ext>
            </a:extLst>
          </p:cNvPr>
          <p:cNvGrpSpPr/>
          <p:nvPr/>
        </p:nvGrpSpPr>
        <p:grpSpPr>
          <a:xfrm>
            <a:off x="2838450" y="2882900"/>
            <a:ext cx="13106400" cy="5652168"/>
            <a:chOff x="1376596" y="3622843"/>
            <a:chExt cx="5310288" cy="1828800"/>
          </a:xfrm>
          <a:solidFill>
            <a:srgbClr val="F5F4F3"/>
          </a:solidFill>
        </p:grpSpPr>
        <p:sp>
          <p:nvSpPr>
            <p:cNvPr id="14" name="사각형: 둥근 모서리 13">
              <a:extLst>
                <a:ext uri="{FF2B5EF4-FFF2-40B4-BE49-F238E27FC236}">
                  <a16:creationId xmlns:a16="http://schemas.microsoft.com/office/drawing/2014/main" id="{8674977B-682A-773F-9183-1CCE6968F494}"/>
                </a:ext>
              </a:extLst>
            </p:cNvPr>
            <p:cNvSpPr/>
            <p:nvPr/>
          </p:nvSpPr>
          <p:spPr>
            <a:xfrm>
              <a:off x="1376596" y="3622843"/>
              <a:ext cx="5310288" cy="1828800"/>
            </a:xfrm>
            <a:prstGeom prst="roundRect">
              <a:avLst/>
            </a:prstGeom>
            <a:grp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1.</a:t>
              </a:r>
            </a:p>
            <a:p>
              <a:pPr algn="ctr"/>
              <a:endParaRPr lang="ko-KR" altLang="en-US" dirty="0">
                <a:solidFill>
                  <a:schemeClr val="tx1"/>
                </a:solidFill>
              </a:endParaRPr>
            </a:p>
          </p:txBody>
        </p:sp>
        <p:sp>
          <p:nvSpPr>
            <p:cNvPr id="15" name="사각형: 둥근 모서리 14">
              <a:extLst>
                <a:ext uri="{FF2B5EF4-FFF2-40B4-BE49-F238E27FC236}">
                  <a16:creationId xmlns:a16="http://schemas.microsoft.com/office/drawing/2014/main" id="{D1B30A44-A386-8951-27C5-BC4E9FEAC265}"/>
                </a:ext>
              </a:extLst>
            </p:cNvPr>
            <p:cNvSpPr/>
            <p:nvPr/>
          </p:nvSpPr>
          <p:spPr>
            <a:xfrm>
              <a:off x="1376596" y="3622843"/>
              <a:ext cx="5310288" cy="1828800"/>
            </a:xfrm>
            <a:prstGeom prst="roundRect">
              <a:avLst/>
            </a:prstGeom>
            <a:grpFill/>
            <a:ln>
              <a:noFill/>
            </a:ln>
            <a:effectLst>
              <a:outerShdw blurRad="381000" dist="152400" dir="13500000" sx="96000" sy="96000" algn="br" rotWithShape="0">
                <a:schemeClr val="bg1"/>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grpSp>
      <p:sp>
        <p:nvSpPr>
          <p:cNvPr id="9" name="TextBox 9"/>
          <p:cNvSpPr txBox="1"/>
          <p:nvPr/>
        </p:nvSpPr>
        <p:spPr>
          <a:xfrm>
            <a:off x="3581400" y="3683000"/>
            <a:ext cx="11125200" cy="4279900"/>
          </a:xfrm>
          <a:prstGeom prst="rect">
            <a:avLst/>
          </a:prstGeom>
        </p:spPr>
        <p:txBody>
          <a:bodyPr lIns="0" tIns="0" rIns="0" bIns="0" rtlCol="0" anchor="ctr"/>
          <a:lstStyle/>
          <a:p>
            <a:pPr lvl="0" algn="just">
              <a:lnSpc>
                <a:spcPct val="132800"/>
              </a:lnSpc>
            </a:pPr>
            <a:r>
              <a:rPr lang="en-US" sz="2000" b="0" i="0" u="none" strike="noStrike" dirty="0">
                <a:solidFill>
                  <a:srgbClr val="000000"/>
                </a:solidFill>
                <a:latin typeface="Pretendard Light"/>
              </a:rPr>
              <a:t>There is a single conference room and </a:t>
            </a:r>
            <a:r>
              <a:rPr lang="en-US" sz="2000" dirty="0">
                <a:solidFill>
                  <a:srgbClr val="000000"/>
                </a:solidFill>
                <a:latin typeface="Pretendard Light"/>
              </a:rPr>
              <a:t>I</a:t>
            </a:r>
            <a:r>
              <a:rPr lang="en-US" sz="2000" b="0" i="0" u="none" strike="noStrike" dirty="0">
                <a:solidFill>
                  <a:srgbClr val="000000"/>
                </a:solidFill>
                <a:latin typeface="Pretendard Light"/>
              </a:rPr>
              <a:t> want to create a meeting room usage table for the N meetings that </a:t>
            </a:r>
            <a:r>
              <a:rPr lang="en-US" sz="2000" dirty="0">
                <a:solidFill>
                  <a:srgbClr val="000000"/>
                </a:solidFill>
                <a:latin typeface="Pretendard Light"/>
              </a:rPr>
              <a:t>I</a:t>
            </a:r>
            <a:r>
              <a:rPr lang="en-US" sz="2000" b="0" i="0" u="none" strike="noStrike" dirty="0">
                <a:solidFill>
                  <a:srgbClr val="000000"/>
                </a:solidFill>
                <a:latin typeface="Pretendard Light"/>
              </a:rPr>
              <a:t> want to use. </a:t>
            </a:r>
          </a:p>
          <a:p>
            <a:pPr lvl="0" algn="just">
              <a:lnSpc>
                <a:spcPct val="132800"/>
              </a:lnSpc>
            </a:pPr>
            <a:endParaRPr lang="en-US" sz="2000" b="0" i="0" u="none" strike="noStrike" dirty="0">
              <a:solidFill>
                <a:srgbClr val="000000"/>
              </a:solidFill>
              <a:latin typeface="Pretendard Light"/>
            </a:endParaRPr>
          </a:p>
          <a:p>
            <a:pPr lvl="0" algn="just">
              <a:lnSpc>
                <a:spcPct val="132800"/>
              </a:lnSpc>
            </a:pPr>
            <a:r>
              <a:rPr lang="en-US" sz="2000" b="0" i="0" u="none" strike="noStrike" dirty="0">
                <a:solidFill>
                  <a:srgbClr val="000000"/>
                </a:solidFill>
                <a:latin typeface="Pretendard Light"/>
              </a:rPr>
              <a:t>For each conference </a:t>
            </a:r>
            <a:r>
              <a:rPr lang="en-US" sz="2000" dirty="0">
                <a:solidFill>
                  <a:srgbClr val="000000"/>
                </a:solidFill>
                <a:latin typeface="Pretendard Light"/>
              </a:rPr>
              <a:t>I</a:t>
            </a:r>
            <a:r>
              <a:rPr lang="en-US" sz="2000" b="0" i="0" u="none" strike="noStrike" dirty="0">
                <a:solidFill>
                  <a:srgbClr val="000000"/>
                </a:solidFill>
                <a:latin typeface="Pretendard Light"/>
              </a:rPr>
              <a:t>, let's find the maximum number of conferences that can be used without overlapping each conference. </a:t>
            </a:r>
          </a:p>
          <a:p>
            <a:pPr lvl="0" algn="just">
              <a:lnSpc>
                <a:spcPct val="132800"/>
              </a:lnSpc>
            </a:pPr>
            <a:endParaRPr lang="en-US" sz="2000" dirty="0">
              <a:solidFill>
                <a:srgbClr val="000000"/>
              </a:solidFill>
              <a:latin typeface="Pretendard Light"/>
            </a:endParaRPr>
          </a:p>
          <a:p>
            <a:pPr lvl="0" algn="just">
              <a:lnSpc>
                <a:spcPct val="132800"/>
              </a:lnSpc>
            </a:pPr>
            <a:r>
              <a:rPr lang="en-US" sz="2000" b="0" i="0" u="none" strike="noStrike" dirty="0">
                <a:solidFill>
                  <a:srgbClr val="000000"/>
                </a:solidFill>
                <a:latin typeface="Pretendard Light"/>
              </a:rPr>
              <a:t>However, once the conference begins, it cannot be interrupted in the middle, and the next conference can start at the same time as one conference ends. The start and end times of the conference may be the same. In this case, you can think of it as ending as soon as it starts.</a:t>
            </a:r>
          </a:p>
        </p:txBody>
      </p:sp>
      <p:sp>
        <p:nvSpPr>
          <p:cNvPr id="18" name="TextBox 13">
            <a:extLst>
              <a:ext uri="{FF2B5EF4-FFF2-40B4-BE49-F238E27FC236}">
                <a16:creationId xmlns:a16="http://schemas.microsoft.com/office/drawing/2014/main" id="{5A20FF3D-8404-FFF6-8B04-05FE23F6572D}"/>
              </a:ext>
            </a:extLst>
          </p:cNvPr>
          <p:cNvSpPr txBox="1"/>
          <p:nvPr/>
        </p:nvSpPr>
        <p:spPr>
          <a:xfrm>
            <a:off x="345591" y="139700"/>
            <a:ext cx="1292709" cy="1447800"/>
          </a:xfrm>
          <a:prstGeom prst="rect">
            <a:avLst/>
          </a:prstGeom>
        </p:spPr>
        <p:txBody>
          <a:bodyPr lIns="0" tIns="0" rIns="0" bIns="0" rtlCol="0" anchor="b"/>
          <a:lstStyle/>
          <a:p>
            <a:pPr lvl="0" algn="l">
              <a:lnSpc>
                <a:spcPct val="124499"/>
              </a:lnSpc>
            </a:pPr>
            <a:r>
              <a:rPr lang="en-US" sz="10000" dirty="0">
                <a:solidFill>
                  <a:srgbClr val="11359A"/>
                </a:solidFill>
                <a:latin typeface="Oswald SemiBold"/>
              </a:rPr>
              <a:t>2</a:t>
            </a:r>
            <a:endParaRPr lang="en-US" sz="10000" b="0" i="0" u="none" strike="noStrike" dirty="0">
              <a:solidFill>
                <a:srgbClr val="11359A"/>
              </a:solidFill>
              <a:latin typeface="Oswald SemiBold"/>
            </a:endParaRPr>
          </a:p>
        </p:txBody>
      </p:sp>
      <p:sp>
        <p:nvSpPr>
          <p:cNvPr id="19" name="TextBox 13">
            <a:extLst>
              <a:ext uri="{FF2B5EF4-FFF2-40B4-BE49-F238E27FC236}">
                <a16:creationId xmlns:a16="http://schemas.microsoft.com/office/drawing/2014/main" id="{03A24F3F-FE94-6335-E7FF-223A43A5224E}"/>
              </a:ext>
            </a:extLst>
          </p:cNvPr>
          <p:cNvSpPr txBox="1"/>
          <p:nvPr/>
        </p:nvSpPr>
        <p:spPr>
          <a:xfrm>
            <a:off x="345591" y="139700"/>
            <a:ext cx="2092809" cy="1447800"/>
          </a:xfrm>
          <a:prstGeom prst="rect">
            <a:avLst/>
          </a:prstGeom>
        </p:spPr>
        <p:txBody>
          <a:bodyPr lIns="0" tIns="0" rIns="0" bIns="0" rtlCol="0" anchor="b"/>
          <a:lstStyle/>
          <a:p>
            <a:pPr lvl="0" algn="l">
              <a:lnSpc>
                <a:spcPct val="124499"/>
              </a:lnSpc>
            </a:pPr>
            <a:r>
              <a:rPr lang="en-US" sz="10000" dirty="0">
                <a:solidFill>
                  <a:srgbClr val="11359A"/>
                </a:solidFill>
                <a:latin typeface="Oswald SemiBold"/>
              </a:rPr>
              <a:t>2.2</a:t>
            </a:r>
            <a:endParaRPr lang="en-US" sz="10000" b="0" i="0" u="none" strike="noStrike" dirty="0">
              <a:solidFill>
                <a:srgbClr val="11359A"/>
              </a:solidFill>
              <a:latin typeface="Oswald SemiBol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487</Words>
  <Application>Microsoft Office PowerPoint</Application>
  <PresentationFormat>사용자 지정</PresentationFormat>
  <Paragraphs>94</Paragraphs>
  <Slides>13</Slides>
  <Notes>0</Notes>
  <HiddenSlides>0</HiddenSlides>
  <MMClips>0</MMClips>
  <ScaleCrop>false</ScaleCrop>
  <HeadingPairs>
    <vt:vector size="6" baseType="variant">
      <vt:variant>
        <vt:lpstr>사용한 글꼴</vt:lpstr>
      </vt:variant>
      <vt:variant>
        <vt:i4>6</vt:i4>
      </vt:variant>
      <vt:variant>
        <vt:lpstr>테마</vt:lpstr>
      </vt:variant>
      <vt:variant>
        <vt:i4>1</vt:i4>
      </vt:variant>
      <vt:variant>
        <vt:lpstr>슬라이드 제목</vt:lpstr>
      </vt:variant>
      <vt:variant>
        <vt:i4>13</vt:i4>
      </vt:variant>
    </vt:vector>
  </HeadingPairs>
  <TitlesOfParts>
    <vt:vector size="20" baseType="lpstr">
      <vt:lpstr>Pretendard Light</vt:lpstr>
      <vt:lpstr>Pretendard SemiBold</vt:lpstr>
      <vt:lpstr>Oswald SemiBold</vt:lpstr>
      <vt:lpstr>Pretendard Bold</vt:lpstr>
      <vt:lpstr>Arial</vt:lpstr>
      <vt:lpstr>Calibri</vt:lpstr>
      <vt:lpstr>Office Theme</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soobin ahn</cp:lastModifiedBy>
  <cp:revision>1</cp:revision>
  <dcterms:created xsi:type="dcterms:W3CDTF">2006-08-16T00:00:00Z</dcterms:created>
  <dcterms:modified xsi:type="dcterms:W3CDTF">2024-11-01T15:54:23Z</dcterms:modified>
</cp:coreProperties>
</file>

<file path=docProps/thumbnail.jpeg>
</file>